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3525" autoAdjust="0"/>
  </p:normalViewPr>
  <p:slideViewPr>
    <p:cSldViewPr>
      <p:cViewPr varScale="1">
        <p:scale>
          <a:sx n="141" d="100"/>
          <a:sy n="141" d="100"/>
        </p:scale>
        <p:origin x="8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  <c:pt idx="22">
                  <c:v>2.875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  <c:pt idx="22">
                  <c:v>0.52500000000000002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2026/5/7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93725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795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501008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9" y="1973409"/>
            <a:ext cx="984020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2.35%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0.75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15493"/>
              </p:ext>
            </p:extLst>
          </p:nvPr>
        </p:nvGraphicFramePr>
        <p:xfrm>
          <a:off x="947026" y="1846423"/>
          <a:ext cx="7249948" cy="449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関西みらい銀行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0.845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横浜銀行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0.945%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807406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>
                          <a:effectLst/>
                          <a:latin typeface="inherit"/>
                        </a:rPr>
                        <a:t>りそな銀行</a:t>
                      </a:r>
                      <a:br>
                        <a:rPr lang="en-US" altLang="ja-JP" dirty="0">
                          <a:effectLst/>
                          <a:latin typeface="inherit"/>
                        </a:rPr>
                      </a:br>
                      <a:r>
                        <a:rPr lang="ja-JP" altLang="en-US">
                          <a:effectLst/>
                          <a:latin typeface="inherit"/>
                        </a:rPr>
                        <a:t>埼玉りそな銀行</a:t>
                      </a:r>
                      <a:br>
                        <a:rPr lang="en-US" altLang="ja-JP" dirty="0">
                          <a:effectLst/>
                          <a:latin typeface="inherit"/>
                        </a:rPr>
                      </a:br>
                      <a:r>
                        <a:rPr lang="ja-JP" altLang="en-US">
                          <a:effectLst/>
                          <a:latin typeface="inherit"/>
                        </a:rPr>
                        <a:t>住信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ネット銀行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0.95%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>
                          <a:effectLst/>
                          <a:latin typeface="inherit"/>
                        </a:rPr>
                        <a:t>PayPay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0.98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35570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新生銀行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0.99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14198</TotalTime>
  <Words>297</Words>
  <Application>Microsoft Macintosh PowerPoint</Application>
  <PresentationFormat>画面に合わせる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2026年5月の変動金利は？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593</cp:revision>
  <cp:lastPrinted>2018-02-20T17:57:08Z</cp:lastPrinted>
  <dcterms:created xsi:type="dcterms:W3CDTF">2011-06-10T07:25:41Z</dcterms:created>
  <dcterms:modified xsi:type="dcterms:W3CDTF">2026-05-07T02:31:26Z</dcterms:modified>
</cp:coreProperties>
</file>