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3525" autoAdjust="0"/>
  </p:normalViewPr>
  <p:slideViewPr>
    <p:cSldViewPr>
      <p:cViewPr varScale="1">
        <p:scale>
          <a:sx n="100" d="100"/>
          <a:sy n="100" d="100"/>
        </p:scale>
        <p:origin x="1515" y="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Sheet1!$A$2:$A$23</c:f>
              <c:strCache>
                <c:ptCount val="22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36971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9750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248980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8" y="1973409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2.285%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96338"/>
              </p:ext>
            </p:extLst>
          </p:nvPr>
        </p:nvGraphicFramePr>
        <p:xfrm>
          <a:off x="947026" y="1846423"/>
          <a:ext cx="7249948" cy="442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みずほ銀行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0.525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三菱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UFJ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0.595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>
                          <a:effectLst/>
                          <a:latin typeface="inherit"/>
                        </a:rPr>
                        <a:t>PayPay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844062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0.64</a:t>
                      </a:r>
                      <a:r>
                        <a:rPr lang="ja-JP" altLang="en-US" dirty="0">
                          <a:effectLst/>
                          <a:latin typeface="inherit"/>
                        </a:rPr>
                        <a:t>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11825</TotalTime>
  <Words>277</Words>
  <Application>Microsoft Office PowerPoint</Application>
  <PresentationFormat>画面に合わせる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2025年8月の変動金利は？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584</cp:revision>
  <cp:lastPrinted>2018-02-20T17:57:08Z</cp:lastPrinted>
  <dcterms:created xsi:type="dcterms:W3CDTF">2011-06-10T07:25:41Z</dcterms:created>
  <dcterms:modified xsi:type="dcterms:W3CDTF">2025-08-01T08:11:35Z</dcterms:modified>
</cp:coreProperties>
</file>