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2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3"/>
  </p:notesMasterIdLst>
  <p:handoutMasterIdLst>
    <p:handoutMasterId r:id="rId64"/>
  </p:handoutMasterIdLst>
  <p:sldIdLst>
    <p:sldId id="256" r:id="rId3"/>
    <p:sldId id="505" r:id="rId4"/>
    <p:sldId id="425" r:id="rId5"/>
    <p:sldId id="280" r:id="rId6"/>
    <p:sldId id="257" r:id="rId7"/>
    <p:sldId id="332" r:id="rId8"/>
    <p:sldId id="527" r:id="rId9"/>
    <p:sldId id="333" r:id="rId10"/>
    <p:sldId id="261" r:id="rId11"/>
    <p:sldId id="300" r:id="rId12"/>
    <p:sldId id="265" r:id="rId13"/>
    <p:sldId id="301" r:id="rId14"/>
    <p:sldId id="330" r:id="rId15"/>
    <p:sldId id="364" r:id="rId16"/>
    <p:sldId id="304" r:id="rId17"/>
    <p:sldId id="368" r:id="rId18"/>
    <p:sldId id="287" r:id="rId19"/>
    <p:sldId id="528" r:id="rId20"/>
    <p:sldId id="437" r:id="rId21"/>
    <p:sldId id="516" r:id="rId22"/>
    <p:sldId id="350" r:id="rId23"/>
    <p:sldId id="463" r:id="rId24"/>
    <p:sldId id="489" r:id="rId25"/>
    <p:sldId id="525" r:id="rId26"/>
    <p:sldId id="461" r:id="rId27"/>
    <p:sldId id="399" r:id="rId28"/>
    <p:sldId id="400" r:id="rId29"/>
    <p:sldId id="490" r:id="rId30"/>
    <p:sldId id="507" r:id="rId31"/>
    <p:sldId id="373" r:id="rId32"/>
    <p:sldId id="390" r:id="rId33"/>
    <p:sldId id="375" r:id="rId34"/>
    <p:sldId id="526" r:id="rId35"/>
    <p:sldId id="376" r:id="rId36"/>
    <p:sldId id="379" r:id="rId37"/>
    <p:sldId id="420" r:id="rId38"/>
    <p:sldId id="432" r:id="rId39"/>
    <p:sldId id="497" r:id="rId40"/>
    <p:sldId id="498" r:id="rId41"/>
    <p:sldId id="427" r:id="rId42"/>
    <p:sldId id="428" r:id="rId43"/>
    <p:sldId id="430" r:id="rId44"/>
    <p:sldId id="431" r:id="rId45"/>
    <p:sldId id="521" r:id="rId46"/>
    <p:sldId id="434" r:id="rId47"/>
    <p:sldId id="408" r:id="rId48"/>
    <p:sldId id="499" r:id="rId49"/>
    <p:sldId id="522" r:id="rId50"/>
    <p:sldId id="523" r:id="rId51"/>
    <p:sldId id="501" r:id="rId52"/>
    <p:sldId id="394" r:id="rId53"/>
    <p:sldId id="502" r:id="rId54"/>
    <p:sldId id="384" r:id="rId55"/>
    <p:sldId id="397" r:id="rId56"/>
    <p:sldId id="402" r:id="rId57"/>
    <p:sldId id="388" r:id="rId58"/>
    <p:sldId id="401" r:id="rId59"/>
    <p:sldId id="403" r:id="rId60"/>
    <p:sldId id="513" r:id="rId61"/>
    <p:sldId id="363" r:id="rId62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栗山 直樹" initials="栗山" lastIdx="1" clrIdx="0">
    <p:extLst>
      <p:ext uri="{19B8F6BF-5375-455C-9EA6-DF929625EA0E}">
        <p15:presenceInfo xmlns:p15="http://schemas.microsoft.com/office/powerpoint/2012/main" userId="d329c962e2eb8d2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4CC"/>
    <a:srgbClr val="009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18" autoAdjust="0"/>
    <p:restoredTop sz="93525" autoAdjust="0"/>
  </p:normalViewPr>
  <p:slideViewPr>
    <p:cSldViewPr>
      <p:cViewPr varScale="1">
        <p:scale>
          <a:sx n="111" d="100"/>
          <a:sy n="111" d="100"/>
        </p:scale>
        <p:origin x="1200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uriy\Downloads\&#12475;&#12511;&#12490;&#12540;&#12464;&#12521;&#12501;&#12486;&#12531;&#12503;&#12524;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uriy\Downloads\&#12475;&#12511;&#12490;&#12540;&#12464;&#12521;&#12501;&#12486;&#12531;&#12503;&#12524;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uriy\Downloads\&#12475;&#12511;&#12490;&#12540;&#12464;&#12521;&#12501;&#12486;&#12531;&#12503;&#12524;20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/>
              <a:t>長期金利の推移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長期金利の推移!$A$3:$A$29</c:f>
              <c:numCache>
                <c:formatCode>m/d/yyyy</c:formatCode>
                <c:ptCount val="27"/>
                <c:pt idx="0">
                  <c:v>27398</c:v>
                </c:pt>
                <c:pt idx="1">
                  <c:v>28129</c:v>
                </c:pt>
                <c:pt idx="2">
                  <c:v>28859</c:v>
                </c:pt>
                <c:pt idx="3">
                  <c:v>29591</c:v>
                </c:pt>
                <c:pt idx="4">
                  <c:v>30320</c:v>
                </c:pt>
                <c:pt idx="5">
                  <c:v>31051</c:v>
                </c:pt>
                <c:pt idx="6">
                  <c:v>31782</c:v>
                </c:pt>
                <c:pt idx="7">
                  <c:v>32512</c:v>
                </c:pt>
                <c:pt idx="8">
                  <c:v>33242</c:v>
                </c:pt>
                <c:pt idx="9">
                  <c:v>33973</c:v>
                </c:pt>
                <c:pt idx="10">
                  <c:v>34703</c:v>
                </c:pt>
                <c:pt idx="11">
                  <c:v>35436</c:v>
                </c:pt>
                <c:pt idx="12">
                  <c:v>36164</c:v>
                </c:pt>
                <c:pt idx="13">
                  <c:v>36895</c:v>
                </c:pt>
                <c:pt idx="14">
                  <c:v>37627</c:v>
                </c:pt>
                <c:pt idx="15">
                  <c:v>38356</c:v>
                </c:pt>
                <c:pt idx="16">
                  <c:v>39086</c:v>
                </c:pt>
                <c:pt idx="17">
                  <c:v>39818</c:v>
                </c:pt>
                <c:pt idx="18">
                  <c:v>40547</c:v>
                </c:pt>
                <c:pt idx="19">
                  <c:v>41278</c:v>
                </c:pt>
                <c:pt idx="20">
                  <c:v>42009</c:v>
                </c:pt>
                <c:pt idx="21">
                  <c:v>42739</c:v>
                </c:pt>
                <c:pt idx="22">
                  <c:v>43469</c:v>
                </c:pt>
                <c:pt idx="23">
                  <c:v>43836</c:v>
                </c:pt>
                <c:pt idx="24">
                  <c:v>44200</c:v>
                </c:pt>
                <c:pt idx="25">
                  <c:v>44565</c:v>
                </c:pt>
                <c:pt idx="26">
                  <c:v>44930</c:v>
                </c:pt>
              </c:numCache>
            </c:numRef>
          </c:cat>
          <c:val>
            <c:numRef>
              <c:f>長期金利の推移!$B$3:$B$29</c:f>
              <c:numCache>
                <c:formatCode>General</c:formatCode>
                <c:ptCount val="27"/>
                <c:pt idx="0">
                  <c:v>8.2270000000000003</c:v>
                </c:pt>
                <c:pt idx="1">
                  <c:v>8.4789999999999992</c:v>
                </c:pt>
                <c:pt idx="2">
                  <c:v>6.5439999999999996</c:v>
                </c:pt>
                <c:pt idx="3">
                  <c:v>8.6739999999999995</c:v>
                </c:pt>
                <c:pt idx="4">
                  <c:v>7.5940000000000003</c:v>
                </c:pt>
                <c:pt idx="5">
                  <c:v>6.6230000000000002</c:v>
                </c:pt>
                <c:pt idx="6">
                  <c:v>5.29</c:v>
                </c:pt>
                <c:pt idx="7">
                  <c:v>4.7960000000000003</c:v>
                </c:pt>
                <c:pt idx="8">
                  <c:v>6.4749999999999996</c:v>
                </c:pt>
                <c:pt idx="9">
                  <c:v>4.8769999999999998</c:v>
                </c:pt>
                <c:pt idx="10">
                  <c:v>4.6769999999999996</c:v>
                </c:pt>
                <c:pt idx="11">
                  <c:v>2.8239999999999998</c:v>
                </c:pt>
                <c:pt idx="12">
                  <c:v>2.093</c:v>
                </c:pt>
                <c:pt idx="13">
                  <c:v>1.639</c:v>
                </c:pt>
                <c:pt idx="14">
                  <c:v>0.91100000000000003</c:v>
                </c:pt>
                <c:pt idx="15">
                  <c:v>1.4039999999999999</c:v>
                </c:pt>
                <c:pt idx="16">
                  <c:v>1.716</c:v>
                </c:pt>
                <c:pt idx="17">
                  <c:v>1.212</c:v>
                </c:pt>
                <c:pt idx="18">
                  <c:v>1.167</c:v>
                </c:pt>
                <c:pt idx="19">
                  <c:v>0.83499999999999996</c:v>
                </c:pt>
                <c:pt idx="20">
                  <c:v>0.32600000000000001</c:v>
                </c:pt>
                <c:pt idx="21">
                  <c:v>6.4000000000000001E-2</c:v>
                </c:pt>
                <c:pt idx="22">
                  <c:v>-2.3E-2</c:v>
                </c:pt>
                <c:pt idx="23">
                  <c:v>-2.5000000000000001E-2</c:v>
                </c:pt>
                <c:pt idx="24">
                  <c:v>3.3000000000000002E-2</c:v>
                </c:pt>
                <c:pt idx="25">
                  <c:v>0.104</c:v>
                </c:pt>
                <c:pt idx="26">
                  <c:v>0.45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5D-42A7-8F3F-5A2CD5EC84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1327248"/>
        <c:axId val="1211323504"/>
      </c:lineChart>
      <c:catAx>
        <c:axId val="1211327248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211323504"/>
        <c:crosses val="autoZero"/>
        <c:auto val="0"/>
        <c:lblAlgn val="ctr"/>
        <c:lblOffset val="100"/>
        <c:noMultiLvlLbl val="0"/>
      </c:catAx>
      <c:valAx>
        <c:axId val="1211323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21132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ja-JP"/>
              <a:t>長期金利と日経平均の推移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5.06990328323291E-2"/>
          <c:y val="8.9847419628032096E-2"/>
          <c:w val="0.86874535142210119"/>
          <c:h val="0.70973859491570357"/>
        </c:manualLayout>
      </c:layout>
      <c:lineChart>
        <c:grouping val="standard"/>
        <c:varyColors val="0"/>
        <c:ser>
          <c:idx val="0"/>
          <c:order val="0"/>
          <c:tx>
            <c:strRef>
              <c:f>長期金利の推移!$B$2</c:f>
              <c:strCache>
                <c:ptCount val="1"/>
                <c:pt idx="0">
                  <c:v>長期金利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長期金利の推移!$A$3:$A$29</c:f>
              <c:numCache>
                <c:formatCode>m/d/yyyy</c:formatCode>
                <c:ptCount val="27"/>
                <c:pt idx="0">
                  <c:v>27398</c:v>
                </c:pt>
                <c:pt idx="1">
                  <c:v>28129</c:v>
                </c:pt>
                <c:pt idx="2">
                  <c:v>28859</c:v>
                </c:pt>
                <c:pt idx="3">
                  <c:v>29591</c:v>
                </c:pt>
                <c:pt idx="4">
                  <c:v>30320</c:v>
                </c:pt>
                <c:pt idx="5">
                  <c:v>31051</c:v>
                </c:pt>
                <c:pt idx="6">
                  <c:v>31782</c:v>
                </c:pt>
                <c:pt idx="7">
                  <c:v>32512</c:v>
                </c:pt>
                <c:pt idx="8">
                  <c:v>33242</c:v>
                </c:pt>
                <c:pt idx="9">
                  <c:v>33973</c:v>
                </c:pt>
                <c:pt idx="10">
                  <c:v>34703</c:v>
                </c:pt>
                <c:pt idx="11">
                  <c:v>35436</c:v>
                </c:pt>
                <c:pt idx="12">
                  <c:v>36164</c:v>
                </c:pt>
                <c:pt idx="13">
                  <c:v>36895</c:v>
                </c:pt>
                <c:pt idx="14">
                  <c:v>37627</c:v>
                </c:pt>
                <c:pt idx="15">
                  <c:v>38356</c:v>
                </c:pt>
                <c:pt idx="16">
                  <c:v>39086</c:v>
                </c:pt>
                <c:pt idx="17">
                  <c:v>39818</c:v>
                </c:pt>
                <c:pt idx="18">
                  <c:v>40547</c:v>
                </c:pt>
                <c:pt idx="19">
                  <c:v>41278</c:v>
                </c:pt>
                <c:pt idx="20">
                  <c:v>42009</c:v>
                </c:pt>
                <c:pt idx="21">
                  <c:v>42739</c:v>
                </c:pt>
                <c:pt idx="22">
                  <c:v>43469</c:v>
                </c:pt>
                <c:pt idx="23">
                  <c:v>43836</c:v>
                </c:pt>
                <c:pt idx="24">
                  <c:v>44200</c:v>
                </c:pt>
                <c:pt idx="25">
                  <c:v>44565</c:v>
                </c:pt>
                <c:pt idx="26">
                  <c:v>44930</c:v>
                </c:pt>
              </c:numCache>
            </c:numRef>
          </c:cat>
          <c:val>
            <c:numRef>
              <c:f>長期金利の推移!$B$3:$B$29</c:f>
              <c:numCache>
                <c:formatCode>General</c:formatCode>
                <c:ptCount val="27"/>
                <c:pt idx="0">
                  <c:v>8.2270000000000003</c:v>
                </c:pt>
                <c:pt idx="1">
                  <c:v>8.4789999999999992</c:v>
                </c:pt>
                <c:pt idx="2">
                  <c:v>6.5439999999999996</c:v>
                </c:pt>
                <c:pt idx="3">
                  <c:v>8.6739999999999995</c:v>
                </c:pt>
                <c:pt idx="4">
                  <c:v>7.5940000000000003</c:v>
                </c:pt>
                <c:pt idx="5">
                  <c:v>6.6230000000000002</c:v>
                </c:pt>
                <c:pt idx="6">
                  <c:v>5.29</c:v>
                </c:pt>
                <c:pt idx="7">
                  <c:v>4.7960000000000003</c:v>
                </c:pt>
                <c:pt idx="8">
                  <c:v>6.4749999999999996</c:v>
                </c:pt>
                <c:pt idx="9">
                  <c:v>4.8769999999999998</c:v>
                </c:pt>
                <c:pt idx="10">
                  <c:v>4.6769999999999996</c:v>
                </c:pt>
                <c:pt idx="11">
                  <c:v>2.8239999999999998</c:v>
                </c:pt>
                <c:pt idx="12">
                  <c:v>2.093</c:v>
                </c:pt>
                <c:pt idx="13">
                  <c:v>1.639</c:v>
                </c:pt>
                <c:pt idx="14">
                  <c:v>0.91100000000000003</c:v>
                </c:pt>
                <c:pt idx="15">
                  <c:v>1.4039999999999999</c:v>
                </c:pt>
                <c:pt idx="16">
                  <c:v>1.716</c:v>
                </c:pt>
                <c:pt idx="17">
                  <c:v>1.212</c:v>
                </c:pt>
                <c:pt idx="18">
                  <c:v>1.167</c:v>
                </c:pt>
                <c:pt idx="19">
                  <c:v>0.83499999999999996</c:v>
                </c:pt>
                <c:pt idx="20">
                  <c:v>0.32600000000000001</c:v>
                </c:pt>
                <c:pt idx="21">
                  <c:v>6.4000000000000001E-2</c:v>
                </c:pt>
                <c:pt idx="22">
                  <c:v>-2.3E-2</c:v>
                </c:pt>
                <c:pt idx="23">
                  <c:v>-2.5000000000000001E-2</c:v>
                </c:pt>
                <c:pt idx="24">
                  <c:v>3.3000000000000002E-2</c:v>
                </c:pt>
                <c:pt idx="25">
                  <c:v>0.104</c:v>
                </c:pt>
                <c:pt idx="26">
                  <c:v>0.45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32-47F1-9ED5-1C3BA95659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2058112"/>
        <c:axId val="1094866336"/>
      </c:lineChart>
      <c:lineChart>
        <c:grouping val="standard"/>
        <c:varyColors val="0"/>
        <c:ser>
          <c:idx val="1"/>
          <c:order val="1"/>
          <c:tx>
            <c:strRef>
              <c:f>長期金利の推移!$C$2</c:f>
              <c:strCache>
                <c:ptCount val="1"/>
                <c:pt idx="0">
                  <c:v>日経平均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長期金利の推移!$A$3:$A$29</c:f>
              <c:numCache>
                <c:formatCode>m/d/yyyy</c:formatCode>
                <c:ptCount val="27"/>
                <c:pt idx="0">
                  <c:v>27398</c:v>
                </c:pt>
                <c:pt idx="1">
                  <c:v>28129</c:v>
                </c:pt>
                <c:pt idx="2">
                  <c:v>28859</c:v>
                </c:pt>
                <c:pt idx="3">
                  <c:v>29591</c:v>
                </c:pt>
                <c:pt idx="4">
                  <c:v>30320</c:v>
                </c:pt>
                <c:pt idx="5">
                  <c:v>31051</c:v>
                </c:pt>
                <c:pt idx="6">
                  <c:v>31782</c:v>
                </c:pt>
                <c:pt idx="7">
                  <c:v>32512</c:v>
                </c:pt>
                <c:pt idx="8">
                  <c:v>33242</c:v>
                </c:pt>
                <c:pt idx="9">
                  <c:v>33973</c:v>
                </c:pt>
                <c:pt idx="10">
                  <c:v>34703</c:v>
                </c:pt>
                <c:pt idx="11">
                  <c:v>35436</c:v>
                </c:pt>
                <c:pt idx="12">
                  <c:v>36164</c:v>
                </c:pt>
                <c:pt idx="13">
                  <c:v>36895</c:v>
                </c:pt>
                <c:pt idx="14">
                  <c:v>37627</c:v>
                </c:pt>
                <c:pt idx="15">
                  <c:v>38356</c:v>
                </c:pt>
                <c:pt idx="16">
                  <c:v>39086</c:v>
                </c:pt>
                <c:pt idx="17">
                  <c:v>39818</c:v>
                </c:pt>
                <c:pt idx="18">
                  <c:v>40547</c:v>
                </c:pt>
                <c:pt idx="19">
                  <c:v>41278</c:v>
                </c:pt>
                <c:pt idx="20">
                  <c:v>42009</c:v>
                </c:pt>
                <c:pt idx="21">
                  <c:v>42739</c:v>
                </c:pt>
                <c:pt idx="22">
                  <c:v>43469</c:v>
                </c:pt>
                <c:pt idx="23">
                  <c:v>43836</c:v>
                </c:pt>
                <c:pt idx="24">
                  <c:v>44200</c:v>
                </c:pt>
                <c:pt idx="25">
                  <c:v>44565</c:v>
                </c:pt>
                <c:pt idx="26">
                  <c:v>44930</c:v>
                </c:pt>
              </c:numCache>
            </c:numRef>
          </c:cat>
          <c:val>
            <c:numRef>
              <c:f>長期金利の推移!$C$3:$C$29</c:f>
              <c:numCache>
                <c:formatCode>General</c:formatCode>
                <c:ptCount val="27"/>
                <c:pt idx="0">
                  <c:v>3717.58</c:v>
                </c:pt>
                <c:pt idx="1">
                  <c:v>4998.8500000000004</c:v>
                </c:pt>
                <c:pt idx="2">
                  <c:v>6041.57</c:v>
                </c:pt>
                <c:pt idx="3">
                  <c:v>7150.95</c:v>
                </c:pt>
                <c:pt idx="4">
                  <c:v>8016.67</c:v>
                </c:pt>
                <c:pt idx="5">
                  <c:v>11542.6</c:v>
                </c:pt>
                <c:pt idx="6">
                  <c:v>18820.5</c:v>
                </c:pt>
                <c:pt idx="7">
                  <c:v>30243.66</c:v>
                </c:pt>
                <c:pt idx="8">
                  <c:v>24069.18</c:v>
                </c:pt>
                <c:pt idx="9">
                  <c:v>16994.080000000002</c:v>
                </c:pt>
                <c:pt idx="10">
                  <c:v>19684.04</c:v>
                </c:pt>
                <c:pt idx="11">
                  <c:v>19446</c:v>
                </c:pt>
                <c:pt idx="12">
                  <c:v>13415.89</c:v>
                </c:pt>
                <c:pt idx="13">
                  <c:v>13691.49</c:v>
                </c:pt>
                <c:pt idx="14">
                  <c:v>8713.33</c:v>
                </c:pt>
                <c:pt idx="15">
                  <c:v>11517.75</c:v>
                </c:pt>
                <c:pt idx="16">
                  <c:v>17353.669999999998</c:v>
                </c:pt>
                <c:pt idx="17">
                  <c:v>9043.1200000000008</c:v>
                </c:pt>
                <c:pt idx="18">
                  <c:v>10398.1</c:v>
                </c:pt>
                <c:pt idx="19">
                  <c:v>10688.11</c:v>
                </c:pt>
                <c:pt idx="20">
                  <c:v>17408.71</c:v>
                </c:pt>
                <c:pt idx="21">
                  <c:v>19594.16</c:v>
                </c:pt>
                <c:pt idx="22">
                  <c:v>19561.96</c:v>
                </c:pt>
                <c:pt idx="23">
                  <c:v>23204</c:v>
                </c:pt>
                <c:pt idx="24">
                  <c:v>27258</c:v>
                </c:pt>
                <c:pt idx="25">
                  <c:v>29332</c:v>
                </c:pt>
                <c:pt idx="26">
                  <c:v>25716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32-47F1-9ED5-1C3BA95659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2058512"/>
        <c:axId val="1094881312"/>
      </c:lineChart>
      <c:valAx>
        <c:axId val="109486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82058112"/>
        <c:crosses val="autoZero"/>
        <c:crossBetween val="between"/>
        <c:majorUnit val="1"/>
        <c:minorUnit val="1"/>
      </c:valAx>
      <c:catAx>
        <c:axId val="782058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94866336"/>
        <c:crossesAt val="1.0000000000000002E-2"/>
        <c:auto val="0"/>
        <c:lblAlgn val="ctr"/>
        <c:lblOffset val="100"/>
        <c:tickLblSkip val="1"/>
        <c:tickMarkSkip val="1"/>
        <c:noMultiLvlLbl val="0"/>
      </c:catAx>
      <c:valAx>
        <c:axId val="1094881312"/>
        <c:scaling>
          <c:orientation val="minMax"/>
        </c:scaling>
        <c:delete val="0"/>
        <c:axPos val="r"/>
        <c:numFmt formatCode="&quot;¥&quot;#,##0_);[Red]\(&quot;¥&quot;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82058512"/>
        <c:crosses val="max"/>
        <c:crossBetween val="between"/>
      </c:valAx>
      <c:dateAx>
        <c:axId val="78205851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094881312"/>
        <c:crosses val="autoZero"/>
        <c:auto val="1"/>
        <c:lblOffset val="100"/>
        <c:baseTimeUnit val="months"/>
        <c:majorUnit val="1"/>
        <c:minorUnit val="1"/>
      </c:date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/>
              <a:t>直近</a:t>
            </a:r>
            <a:r>
              <a:rPr lang="en-US"/>
              <a:t>10</a:t>
            </a:r>
            <a:r>
              <a:rPr lang="ja-JP"/>
              <a:t>年間の長期金利の推移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4.7515852553829001E-2"/>
          <c:y val="0.10570767920165511"/>
          <c:w val="0.90495874593846859"/>
          <c:h val="0.77502738225629797"/>
        </c:manualLayout>
      </c:layout>
      <c:lineChart>
        <c:grouping val="standard"/>
        <c:varyColors val="0"/>
        <c:ser>
          <c:idx val="0"/>
          <c:order val="0"/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長期金利の推移!$G$2:$G$2692</c:f>
              <c:numCache>
                <c:formatCode>General</c:formatCode>
                <c:ptCount val="2691"/>
                <c:pt idx="0">
                  <c:v>0.997</c:v>
                </c:pt>
                <c:pt idx="1">
                  <c:v>0.99299999999999999</c:v>
                </c:pt>
                <c:pt idx="2">
                  <c:v>0.98899999999999999</c:v>
                </c:pt>
                <c:pt idx="3">
                  <c:v>0.98599999999999999</c:v>
                </c:pt>
                <c:pt idx="4">
                  <c:v>0.97699999999999998</c:v>
                </c:pt>
                <c:pt idx="5">
                  <c:v>0.96399999999999997</c:v>
                </c:pt>
                <c:pt idx="6">
                  <c:v>0.95499999999999996</c:v>
                </c:pt>
                <c:pt idx="7">
                  <c:v>0.94499999999999995</c:v>
                </c:pt>
                <c:pt idx="8">
                  <c:v>0.97</c:v>
                </c:pt>
                <c:pt idx="9">
                  <c:v>0.97499999999999998</c:v>
                </c:pt>
                <c:pt idx="10">
                  <c:v>0.97599999999999998</c:v>
                </c:pt>
                <c:pt idx="11">
                  <c:v>0.99</c:v>
                </c:pt>
                <c:pt idx="12">
                  <c:v>1.006</c:v>
                </c:pt>
                <c:pt idx="13">
                  <c:v>1.0149999999999999</c:v>
                </c:pt>
                <c:pt idx="14">
                  <c:v>1.016</c:v>
                </c:pt>
                <c:pt idx="15">
                  <c:v>0.99199999999999999</c:v>
                </c:pt>
                <c:pt idx="16">
                  <c:v>0.97699999999999998</c:v>
                </c:pt>
                <c:pt idx="17">
                  <c:v>0.97</c:v>
                </c:pt>
                <c:pt idx="18">
                  <c:v>0.97399999999999998</c:v>
                </c:pt>
                <c:pt idx="19">
                  <c:v>0.97</c:v>
                </c:pt>
                <c:pt idx="20">
                  <c:v>0.96099999999999997</c:v>
                </c:pt>
                <c:pt idx="21">
                  <c:v>0.96199999999999997</c:v>
                </c:pt>
                <c:pt idx="22">
                  <c:v>0.98199999999999998</c:v>
                </c:pt>
                <c:pt idx="23">
                  <c:v>0.98599999999999999</c:v>
                </c:pt>
                <c:pt idx="24">
                  <c:v>1.0009999999999999</c:v>
                </c:pt>
                <c:pt idx="25">
                  <c:v>1.0009999999999999</c:v>
                </c:pt>
                <c:pt idx="26">
                  <c:v>0.99199999999999999</c:v>
                </c:pt>
                <c:pt idx="27">
                  <c:v>0.99299999999999999</c:v>
                </c:pt>
                <c:pt idx="28">
                  <c:v>0.98199999999999998</c:v>
                </c:pt>
                <c:pt idx="29">
                  <c:v>0.98</c:v>
                </c:pt>
                <c:pt idx="30">
                  <c:v>0.96</c:v>
                </c:pt>
                <c:pt idx="31">
                  <c:v>0.96599999999999997</c:v>
                </c:pt>
                <c:pt idx="32">
                  <c:v>0.96699999999999997</c:v>
                </c:pt>
                <c:pt idx="33">
                  <c:v>0.98099999999999998</c:v>
                </c:pt>
                <c:pt idx="34">
                  <c:v>0.995</c:v>
                </c:pt>
                <c:pt idx="35">
                  <c:v>0.997</c:v>
                </c:pt>
                <c:pt idx="36">
                  <c:v>0.99199999999999999</c:v>
                </c:pt>
                <c:pt idx="37">
                  <c:v>0.99199999999999999</c:v>
                </c:pt>
                <c:pt idx="38">
                  <c:v>0.98299999999999998</c:v>
                </c:pt>
                <c:pt idx="39">
                  <c:v>0.97699999999999998</c:v>
                </c:pt>
                <c:pt idx="40">
                  <c:v>0.97199999999999998</c:v>
                </c:pt>
                <c:pt idx="41">
                  <c:v>0.98599999999999999</c:v>
                </c:pt>
                <c:pt idx="42">
                  <c:v>0.98399999999999999</c:v>
                </c:pt>
                <c:pt idx="43">
                  <c:v>0.98299999999999998</c:v>
                </c:pt>
                <c:pt idx="44">
                  <c:v>0.97399999999999998</c:v>
                </c:pt>
                <c:pt idx="45">
                  <c:v>0.98299999999999998</c:v>
                </c:pt>
                <c:pt idx="46">
                  <c:v>0.98399999999999999</c:v>
                </c:pt>
                <c:pt idx="47">
                  <c:v>0.97</c:v>
                </c:pt>
                <c:pt idx="48">
                  <c:v>0.97</c:v>
                </c:pt>
                <c:pt idx="49">
                  <c:v>1.004</c:v>
                </c:pt>
                <c:pt idx="50">
                  <c:v>1.056</c:v>
                </c:pt>
                <c:pt idx="51">
                  <c:v>1.046</c:v>
                </c:pt>
                <c:pt idx="52">
                  <c:v>1.0329999999999999</c:v>
                </c:pt>
                <c:pt idx="53">
                  <c:v>1.0189999999999999</c:v>
                </c:pt>
                <c:pt idx="54">
                  <c:v>1.0249999999999999</c:v>
                </c:pt>
                <c:pt idx="55">
                  <c:v>1.0249999999999999</c:v>
                </c:pt>
                <c:pt idx="56">
                  <c:v>1.014</c:v>
                </c:pt>
                <c:pt idx="57">
                  <c:v>1.0149999999999999</c:v>
                </c:pt>
                <c:pt idx="58">
                  <c:v>1.002</c:v>
                </c:pt>
                <c:pt idx="59">
                  <c:v>0.99299999999999999</c:v>
                </c:pt>
                <c:pt idx="60">
                  <c:v>0.98799999999999999</c:v>
                </c:pt>
                <c:pt idx="61">
                  <c:v>1.014</c:v>
                </c:pt>
                <c:pt idx="62">
                  <c:v>1.028</c:v>
                </c:pt>
                <c:pt idx="63">
                  <c:v>1.028</c:v>
                </c:pt>
                <c:pt idx="64">
                  <c:v>1.0069999999999999</c:v>
                </c:pt>
                <c:pt idx="65">
                  <c:v>0.99199999999999999</c:v>
                </c:pt>
                <c:pt idx="66">
                  <c:v>0.97299999999999998</c:v>
                </c:pt>
                <c:pt idx="67">
                  <c:v>0.95899999999999996</c:v>
                </c:pt>
                <c:pt idx="68">
                  <c:v>0.95499999999999996</c:v>
                </c:pt>
                <c:pt idx="69">
                  <c:v>0.95499999999999996</c:v>
                </c:pt>
                <c:pt idx="70">
                  <c:v>0.95</c:v>
                </c:pt>
                <c:pt idx="71">
                  <c:v>0.94199999999999995</c:v>
                </c:pt>
                <c:pt idx="72">
                  <c:v>0.93700000000000006</c:v>
                </c:pt>
                <c:pt idx="73">
                  <c:v>0.94599999999999995</c:v>
                </c:pt>
                <c:pt idx="74">
                  <c:v>0.94799999999999995</c:v>
                </c:pt>
                <c:pt idx="75">
                  <c:v>0.94499999999999995</c:v>
                </c:pt>
                <c:pt idx="76">
                  <c:v>0.93</c:v>
                </c:pt>
                <c:pt idx="77">
                  <c:v>0.94299999999999995</c:v>
                </c:pt>
                <c:pt idx="78">
                  <c:v>0.93500000000000005</c:v>
                </c:pt>
                <c:pt idx="79">
                  <c:v>0.92500000000000004</c:v>
                </c:pt>
                <c:pt idx="80">
                  <c:v>0.90200000000000002</c:v>
                </c:pt>
                <c:pt idx="81">
                  <c:v>0.89300000000000002</c:v>
                </c:pt>
                <c:pt idx="82">
                  <c:v>0.90300000000000002</c:v>
                </c:pt>
                <c:pt idx="83">
                  <c:v>0.876</c:v>
                </c:pt>
                <c:pt idx="84">
                  <c:v>0.88300000000000001</c:v>
                </c:pt>
                <c:pt idx="85">
                  <c:v>0.86899999999999999</c:v>
                </c:pt>
                <c:pt idx="86">
                  <c:v>0.878</c:v>
                </c:pt>
                <c:pt idx="87">
                  <c:v>0.86499999999999999</c:v>
                </c:pt>
                <c:pt idx="88">
                  <c:v>0.86599999999999999</c:v>
                </c:pt>
                <c:pt idx="89">
                  <c:v>0.871</c:v>
                </c:pt>
                <c:pt idx="90">
                  <c:v>0.84699999999999998</c:v>
                </c:pt>
                <c:pt idx="91">
                  <c:v>0.86699999999999999</c:v>
                </c:pt>
                <c:pt idx="92">
                  <c:v>0.84699999999999998</c:v>
                </c:pt>
                <c:pt idx="93">
                  <c:v>0.877</c:v>
                </c:pt>
                <c:pt idx="94">
                  <c:v>0.876</c:v>
                </c:pt>
                <c:pt idx="95">
                  <c:v>0.88100000000000001</c:v>
                </c:pt>
                <c:pt idx="96">
                  <c:v>0.88500000000000001</c:v>
                </c:pt>
                <c:pt idx="97">
                  <c:v>0.89900000000000002</c:v>
                </c:pt>
                <c:pt idx="98">
                  <c:v>0.89500000000000002</c:v>
                </c:pt>
                <c:pt idx="99">
                  <c:v>0.86799999999999999</c:v>
                </c:pt>
                <c:pt idx="100">
                  <c:v>0.86299999999999999</c:v>
                </c:pt>
                <c:pt idx="101">
                  <c:v>0.84799999999999998</c:v>
                </c:pt>
                <c:pt idx="102">
                  <c:v>0.83599999999999997</c:v>
                </c:pt>
                <c:pt idx="103">
                  <c:v>0.84299999999999997</c:v>
                </c:pt>
                <c:pt idx="104">
                  <c:v>0.878</c:v>
                </c:pt>
                <c:pt idx="105">
                  <c:v>0.86299999999999999</c:v>
                </c:pt>
                <c:pt idx="106">
                  <c:v>0.872</c:v>
                </c:pt>
                <c:pt idx="107">
                  <c:v>0.84899999999999998</c:v>
                </c:pt>
                <c:pt idx="108">
                  <c:v>0.86699999999999999</c:v>
                </c:pt>
                <c:pt idx="109">
                  <c:v>0.84499999999999997</c:v>
                </c:pt>
                <c:pt idx="110">
                  <c:v>0.85499999999999998</c:v>
                </c:pt>
                <c:pt idx="111">
                  <c:v>0.86</c:v>
                </c:pt>
                <c:pt idx="112">
                  <c:v>0.85</c:v>
                </c:pt>
                <c:pt idx="113">
                  <c:v>0.83699999999999997</c:v>
                </c:pt>
                <c:pt idx="114">
                  <c:v>0.81299999999999994</c:v>
                </c:pt>
                <c:pt idx="115">
                  <c:v>0.82399999999999995</c:v>
                </c:pt>
                <c:pt idx="116">
                  <c:v>0.82399999999999995</c:v>
                </c:pt>
                <c:pt idx="117">
                  <c:v>0.82799999999999996</c:v>
                </c:pt>
                <c:pt idx="118">
                  <c:v>0.83199999999999996</c:v>
                </c:pt>
                <c:pt idx="119">
                  <c:v>0.82499999999999996</c:v>
                </c:pt>
                <c:pt idx="120">
                  <c:v>0.81100000000000005</c:v>
                </c:pt>
                <c:pt idx="121">
                  <c:v>0.82099999999999995</c:v>
                </c:pt>
                <c:pt idx="122">
                  <c:v>0.83899999999999997</c:v>
                </c:pt>
                <c:pt idx="123">
                  <c:v>0.83099999999999996</c:v>
                </c:pt>
                <c:pt idx="124">
                  <c:v>0.81899999999999995</c:v>
                </c:pt>
                <c:pt idx="125">
                  <c:v>0.81899999999999995</c:v>
                </c:pt>
                <c:pt idx="126">
                  <c:v>0.81</c:v>
                </c:pt>
                <c:pt idx="127">
                  <c:v>0.80500000000000005</c:v>
                </c:pt>
                <c:pt idx="128">
                  <c:v>0.79600000000000004</c:v>
                </c:pt>
                <c:pt idx="129">
                  <c:v>0.79700000000000004</c:v>
                </c:pt>
                <c:pt idx="130">
                  <c:v>0.78800000000000003</c:v>
                </c:pt>
                <c:pt idx="131">
                  <c:v>0.77400000000000002</c:v>
                </c:pt>
                <c:pt idx="132">
                  <c:v>0.77400000000000002</c:v>
                </c:pt>
                <c:pt idx="133">
                  <c:v>0.77500000000000002</c:v>
                </c:pt>
                <c:pt idx="134">
                  <c:v>0.76</c:v>
                </c:pt>
                <c:pt idx="135">
                  <c:v>0.747</c:v>
                </c:pt>
                <c:pt idx="136">
                  <c:v>0.752</c:v>
                </c:pt>
                <c:pt idx="137">
                  <c:v>0.73299999999999998</c:v>
                </c:pt>
                <c:pt idx="138">
                  <c:v>0.74299999999999999</c:v>
                </c:pt>
                <c:pt idx="139">
                  <c:v>0.73399999999999999</c:v>
                </c:pt>
                <c:pt idx="140">
                  <c:v>0.74299999999999999</c:v>
                </c:pt>
                <c:pt idx="141">
                  <c:v>0.753</c:v>
                </c:pt>
                <c:pt idx="142">
                  <c:v>0.78700000000000003</c:v>
                </c:pt>
                <c:pt idx="143">
                  <c:v>0.80200000000000005</c:v>
                </c:pt>
                <c:pt idx="144">
                  <c:v>0.78800000000000003</c:v>
                </c:pt>
                <c:pt idx="145">
                  <c:v>0.78300000000000003</c:v>
                </c:pt>
                <c:pt idx="146">
                  <c:v>0.74399999999999999</c:v>
                </c:pt>
                <c:pt idx="147">
                  <c:v>0.751</c:v>
                </c:pt>
                <c:pt idx="148">
                  <c:v>0.79</c:v>
                </c:pt>
                <c:pt idx="149">
                  <c:v>0.80900000000000005</c:v>
                </c:pt>
                <c:pt idx="150">
                  <c:v>0.80900000000000005</c:v>
                </c:pt>
                <c:pt idx="151">
                  <c:v>0.80900000000000005</c:v>
                </c:pt>
                <c:pt idx="152">
                  <c:v>0.80100000000000005</c:v>
                </c:pt>
                <c:pt idx="153">
                  <c:v>0.80600000000000005</c:v>
                </c:pt>
                <c:pt idx="154">
                  <c:v>0.83</c:v>
                </c:pt>
                <c:pt idx="155">
                  <c:v>0.874</c:v>
                </c:pt>
                <c:pt idx="156">
                  <c:v>0.84499999999999997</c:v>
                </c:pt>
                <c:pt idx="157">
                  <c:v>0.85599999999999998</c:v>
                </c:pt>
                <c:pt idx="158">
                  <c:v>0.83799999999999997</c:v>
                </c:pt>
                <c:pt idx="159">
                  <c:v>0.83799999999999997</c:v>
                </c:pt>
                <c:pt idx="160">
                  <c:v>0.84299999999999997</c:v>
                </c:pt>
                <c:pt idx="161">
                  <c:v>0.82499999999999996</c:v>
                </c:pt>
                <c:pt idx="162">
                  <c:v>0.82599999999999996</c:v>
                </c:pt>
                <c:pt idx="163">
                  <c:v>0.82599999999999996</c:v>
                </c:pt>
                <c:pt idx="164">
                  <c:v>0.81699999999999995</c:v>
                </c:pt>
                <c:pt idx="165">
                  <c:v>0.82199999999999995</c:v>
                </c:pt>
                <c:pt idx="166">
                  <c:v>0.81699999999999995</c:v>
                </c:pt>
                <c:pt idx="167">
                  <c:v>0.80500000000000005</c:v>
                </c:pt>
                <c:pt idx="168">
                  <c:v>0.80100000000000005</c:v>
                </c:pt>
                <c:pt idx="169">
                  <c:v>0.79200000000000004</c:v>
                </c:pt>
                <c:pt idx="170">
                  <c:v>0.79600000000000004</c:v>
                </c:pt>
                <c:pt idx="171">
                  <c:v>0.81100000000000005</c:v>
                </c:pt>
                <c:pt idx="172">
                  <c:v>0.79300000000000004</c:v>
                </c:pt>
                <c:pt idx="173">
                  <c:v>0.79300000000000004</c:v>
                </c:pt>
                <c:pt idx="174">
                  <c:v>0.80300000000000005</c:v>
                </c:pt>
                <c:pt idx="175">
                  <c:v>0.82299999999999995</c:v>
                </c:pt>
                <c:pt idx="176">
                  <c:v>0.79400000000000004</c:v>
                </c:pt>
                <c:pt idx="177">
                  <c:v>0.81</c:v>
                </c:pt>
                <c:pt idx="178">
                  <c:v>0.81399999999999995</c:v>
                </c:pt>
                <c:pt idx="179">
                  <c:v>0.8</c:v>
                </c:pt>
                <c:pt idx="180">
                  <c:v>0.8</c:v>
                </c:pt>
                <c:pt idx="181">
                  <c:v>0.79200000000000004</c:v>
                </c:pt>
                <c:pt idx="182">
                  <c:v>0.79700000000000004</c:v>
                </c:pt>
                <c:pt idx="183">
                  <c:v>0.78300000000000003</c:v>
                </c:pt>
                <c:pt idx="184">
                  <c:v>0.78300000000000003</c:v>
                </c:pt>
                <c:pt idx="185">
                  <c:v>0.77400000000000002</c:v>
                </c:pt>
                <c:pt idx="186">
                  <c:v>0.76500000000000001</c:v>
                </c:pt>
                <c:pt idx="187">
                  <c:v>0.76400000000000001</c:v>
                </c:pt>
                <c:pt idx="188">
                  <c:v>0.77100000000000002</c:v>
                </c:pt>
                <c:pt idx="189">
                  <c:v>0.77100000000000002</c:v>
                </c:pt>
                <c:pt idx="190">
                  <c:v>0.78</c:v>
                </c:pt>
                <c:pt idx="191">
                  <c:v>0.77700000000000002</c:v>
                </c:pt>
                <c:pt idx="192">
                  <c:v>0.77300000000000002</c:v>
                </c:pt>
                <c:pt idx="193">
                  <c:v>0.75800000000000001</c:v>
                </c:pt>
                <c:pt idx="194">
                  <c:v>0.76900000000000002</c:v>
                </c:pt>
                <c:pt idx="195">
                  <c:v>0.75900000000000001</c:v>
                </c:pt>
                <c:pt idx="196">
                  <c:v>0.76500000000000001</c:v>
                </c:pt>
                <c:pt idx="197">
                  <c:v>0.77500000000000002</c:v>
                </c:pt>
                <c:pt idx="198">
                  <c:v>0.79900000000000004</c:v>
                </c:pt>
                <c:pt idx="199">
                  <c:v>0.79</c:v>
                </c:pt>
                <c:pt idx="200">
                  <c:v>0.78600000000000003</c:v>
                </c:pt>
                <c:pt idx="201">
                  <c:v>0.79100000000000004</c:v>
                </c:pt>
                <c:pt idx="202">
                  <c:v>0.78200000000000003</c:v>
                </c:pt>
                <c:pt idx="203">
                  <c:v>0.78700000000000003</c:v>
                </c:pt>
                <c:pt idx="204">
                  <c:v>0.77200000000000002</c:v>
                </c:pt>
                <c:pt idx="205">
                  <c:v>0.78100000000000003</c:v>
                </c:pt>
                <c:pt idx="206">
                  <c:v>0.77200000000000002</c:v>
                </c:pt>
                <c:pt idx="207">
                  <c:v>0.78400000000000003</c:v>
                </c:pt>
                <c:pt idx="208">
                  <c:v>0.78900000000000003</c:v>
                </c:pt>
                <c:pt idx="209">
                  <c:v>0.78900000000000003</c:v>
                </c:pt>
                <c:pt idx="210">
                  <c:v>0.78</c:v>
                </c:pt>
                <c:pt idx="211">
                  <c:v>0.77100000000000002</c:v>
                </c:pt>
                <c:pt idx="212">
                  <c:v>0.77600000000000002</c:v>
                </c:pt>
                <c:pt idx="213">
                  <c:v>0.75600000000000001</c:v>
                </c:pt>
                <c:pt idx="214">
                  <c:v>0.748</c:v>
                </c:pt>
                <c:pt idx="215">
                  <c:v>0.74399999999999999</c:v>
                </c:pt>
                <c:pt idx="216">
                  <c:v>0.748</c:v>
                </c:pt>
                <c:pt idx="217">
                  <c:v>0.754</c:v>
                </c:pt>
                <c:pt idx="218">
                  <c:v>0.749</c:v>
                </c:pt>
                <c:pt idx="219">
                  <c:v>0.745</c:v>
                </c:pt>
                <c:pt idx="220">
                  <c:v>0.75</c:v>
                </c:pt>
                <c:pt idx="221">
                  <c:v>0.746</c:v>
                </c:pt>
                <c:pt idx="222">
                  <c:v>0.751</c:v>
                </c:pt>
                <c:pt idx="223">
                  <c:v>0.75800000000000001</c:v>
                </c:pt>
                <c:pt idx="224">
                  <c:v>0.753</c:v>
                </c:pt>
                <c:pt idx="225">
                  <c:v>0.753</c:v>
                </c:pt>
                <c:pt idx="226">
                  <c:v>0.74</c:v>
                </c:pt>
                <c:pt idx="227">
                  <c:v>0.73499999999999999</c:v>
                </c:pt>
                <c:pt idx="228">
                  <c:v>0.73</c:v>
                </c:pt>
                <c:pt idx="229">
                  <c:v>0.72699999999999998</c:v>
                </c:pt>
                <c:pt idx="230">
                  <c:v>0.72</c:v>
                </c:pt>
                <c:pt idx="231">
                  <c:v>0.70599999999999996</c:v>
                </c:pt>
                <c:pt idx="232">
                  <c:v>0.68200000000000005</c:v>
                </c:pt>
                <c:pt idx="233">
                  <c:v>0.70099999999999996</c:v>
                </c:pt>
                <c:pt idx="234">
                  <c:v>0.69299999999999995</c:v>
                </c:pt>
                <c:pt idx="235">
                  <c:v>0.69699999999999995</c:v>
                </c:pt>
                <c:pt idx="236">
                  <c:v>0.69799999999999995</c:v>
                </c:pt>
                <c:pt idx="237">
                  <c:v>0.72299999999999998</c:v>
                </c:pt>
                <c:pt idx="238">
                  <c:v>0.72899999999999998</c:v>
                </c:pt>
                <c:pt idx="239">
                  <c:v>0.73399999999999999</c:v>
                </c:pt>
                <c:pt idx="240">
                  <c:v>0.754</c:v>
                </c:pt>
                <c:pt idx="241">
                  <c:v>0.77800000000000002</c:v>
                </c:pt>
                <c:pt idx="242">
                  <c:v>0.76800000000000002</c:v>
                </c:pt>
                <c:pt idx="243">
                  <c:v>0.75900000000000001</c:v>
                </c:pt>
                <c:pt idx="244">
                  <c:v>0.76500000000000001</c:v>
                </c:pt>
                <c:pt idx="245">
                  <c:v>0.78400000000000003</c:v>
                </c:pt>
                <c:pt idx="246">
                  <c:v>0.79900000000000004</c:v>
                </c:pt>
                <c:pt idx="247">
                  <c:v>0.79400000000000004</c:v>
                </c:pt>
                <c:pt idx="248">
                  <c:v>0.83499999999999996</c:v>
                </c:pt>
                <c:pt idx="249">
                  <c:v>0.83499999999999996</c:v>
                </c:pt>
                <c:pt idx="250">
                  <c:v>0.82499999999999996</c:v>
                </c:pt>
                <c:pt idx="251">
                  <c:v>0.82499999999999996</c:v>
                </c:pt>
                <c:pt idx="252">
                  <c:v>0.82499999999999996</c:v>
                </c:pt>
                <c:pt idx="253">
                  <c:v>0.81599999999999995</c:v>
                </c:pt>
                <c:pt idx="254">
                  <c:v>0.77300000000000002</c:v>
                </c:pt>
                <c:pt idx="255">
                  <c:v>0.754</c:v>
                </c:pt>
                <c:pt idx="256">
                  <c:v>0.74199999999999999</c:v>
                </c:pt>
                <c:pt idx="257">
                  <c:v>0.75900000000000001</c:v>
                </c:pt>
                <c:pt idx="258">
                  <c:v>0.745</c:v>
                </c:pt>
                <c:pt idx="259">
                  <c:v>0.74199999999999999</c:v>
                </c:pt>
                <c:pt idx="260">
                  <c:v>0.74099999999999999</c:v>
                </c:pt>
                <c:pt idx="261">
                  <c:v>0.74199999999999999</c:v>
                </c:pt>
                <c:pt idx="262">
                  <c:v>0.73299999999999998</c:v>
                </c:pt>
                <c:pt idx="263">
                  <c:v>0.75800000000000001</c:v>
                </c:pt>
                <c:pt idx="264">
                  <c:v>0.77700000000000002</c:v>
                </c:pt>
                <c:pt idx="265">
                  <c:v>0.78700000000000003</c:v>
                </c:pt>
                <c:pt idx="266">
                  <c:v>0.76300000000000001</c:v>
                </c:pt>
                <c:pt idx="267">
                  <c:v>0.78300000000000003</c:v>
                </c:pt>
                <c:pt idx="268">
                  <c:v>0.81699999999999995</c:v>
                </c:pt>
                <c:pt idx="269">
                  <c:v>0.80300000000000005</c:v>
                </c:pt>
                <c:pt idx="270">
                  <c:v>0.78400000000000003</c:v>
                </c:pt>
                <c:pt idx="271">
                  <c:v>0.77500000000000002</c:v>
                </c:pt>
                <c:pt idx="272">
                  <c:v>0.76900000000000002</c:v>
                </c:pt>
                <c:pt idx="273">
                  <c:v>0.76</c:v>
                </c:pt>
                <c:pt idx="274">
                  <c:v>0.751</c:v>
                </c:pt>
                <c:pt idx="275">
                  <c:v>0.77900000000000003</c:v>
                </c:pt>
                <c:pt idx="276">
                  <c:v>0.76100000000000001</c:v>
                </c:pt>
                <c:pt idx="277">
                  <c:v>0.75700000000000001</c:v>
                </c:pt>
                <c:pt idx="278">
                  <c:v>0.754</c:v>
                </c:pt>
                <c:pt idx="279">
                  <c:v>0.75900000000000001</c:v>
                </c:pt>
                <c:pt idx="280">
                  <c:v>0.754</c:v>
                </c:pt>
                <c:pt idx="281">
                  <c:v>0.74399999999999999</c:v>
                </c:pt>
                <c:pt idx="282">
                  <c:v>0.72399999999999998</c:v>
                </c:pt>
                <c:pt idx="283">
                  <c:v>0.7</c:v>
                </c:pt>
                <c:pt idx="284">
                  <c:v>0.68600000000000005</c:v>
                </c:pt>
                <c:pt idx="285">
                  <c:v>0.68100000000000005</c:v>
                </c:pt>
                <c:pt idx="286">
                  <c:v>0.67800000000000005</c:v>
                </c:pt>
                <c:pt idx="287">
                  <c:v>0.63</c:v>
                </c:pt>
                <c:pt idx="288">
                  <c:v>0.65600000000000003</c:v>
                </c:pt>
                <c:pt idx="289">
                  <c:v>0.66200000000000003</c:v>
                </c:pt>
                <c:pt idx="290">
                  <c:v>0.66600000000000004</c:v>
                </c:pt>
                <c:pt idx="291">
                  <c:v>0.64700000000000002</c:v>
                </c:pt>
                <c:pt idx="292">
                  <c:v>0.65200000000000002</c:v>
                </c:pt>
                <c:pt idx="293">
                  <c:v>0.63200000000000001</c:v>
                </c:pt>
                <c:pt idx="294">
                  <c:v>0.623</c:v>
                </c:pt>
                <c:pt idx="295">
                  <c:v>0.61799999999999999</c:v>
                </c:pt>
                <c:pt idx="296">
                  <c:v>0.61499999999999999</c:v>
                </c:pt>
                <c:pt idx="297">
                  <c:v>0.58499999999999996</c:v>
                </c:pt>
                <c:pt idx="298">
                  <c:v>0.59099999999999997</c:v>
                </c:pt>
                <c:pt idx="299">
                  <c:v>0.57699999999999996</c:v>
                </c:pt>
                <c:pt idx="300">
                  <c:v>0.56200000000000006</c:v>
                </c:pt>
                <c:pt idx="301">
                  <c:v>0.55800000000000005</c:v>
                </c:pt>
                <c:pt idx="302">
                  <c:v>0.54400000000000004</c:v>
                </c:pt>
                <c:pt idx="303">
                  <c:v>0.51900000000000002</c:v>
                </c:pt>
                <c:pt idx="304">
                  <c:v>0.51400000000000001</c:v>
                </c:pt>
                <c:pt idx="305">
                  <c:v>0.56399999999999995</c:v>
                </c:pt>
                <c:pt idx="306">
                  <c:v>0.56499999999999995</c:v>
                </c:pt>
                <c:pt idx="307">
                  <c:v>0.56499999999999995</c:v>
                </c:pt>
                <c:pt idx="308">
                  <c:v>0.55500000000000005</c:v>
                </c:pt>
                <c:pt idx="309">
                  <c:v>0.442</c:v>
                </c:pt>
                <c:pt idx="310">
                  <c:v>0.53400000000000003</c:v>
                </c:pt>
                <c:pt idx="311">
                  <c:v>0.52500000000000002</c:v>
                </c:pt>
                <c:pt idx="312">
                  <c:v>0.53100000000000003</c:v>
                </c:pt>
                <c:pt idx="313">
                  <c:v>0.58499999999999996</c:v>
                </c:pt>
                <c:pt idx="314">
                  <c:v>0.55500000000000005</c:v>
                </c:pt>
                <c:pt idx="315">
                  <c:v>0.623</c:v>
                </c:pt>
                <c:pt idx="316">
                  <c:v>0.64800000000000002</c:v>
                </c:pt>
                <c:pt idx="317">
                  <c:v>0.59499999999999997</c:v>
                </c:pt>
                <c:pt idx="318">
                  <c:v>0.60399999999999998</c:v>
                </c:pt>
                <c:pt idx="319">
                  <c:v>0.58899999999999997</c:v>
                </c:pt>
                <c:pt idx="320">
                  <c:v>0.58399999999999996</c:v>
                </c:pt>
                <c:pt idx="321">
                  <c:v>0.61199999999999999</c:v>
                </c:pt>
                <c:pt idx="322">
                  <c:v>0.58899999999999997</c:v>
                </c:pt>
                <c:pt idx="323">
                  <c:v>0.6</c:v>
                </c:pt>
                <c:pt idx="324">
                  <c:v>0.58499999999999996</c:v>
                </c:pt>
                <c:pt idx="325">
                  <c:v>0.59399999999999997</c:v>
                </c:pt>
                <c:pt idx="326">
                  <c:v>0.61099999999999999</c:v>
                </c:pt>
                <c:pt idx="327">
                  <c:v>0.59099999999999997</c:v>
                </c:pt>
                <c:pt idx="328">
                  <c:v>0.56299999999999994</c:v>
                </c:pt>
                <c:pt idx="329">
                  <c:v>0.59799999999999998</c:v>
                </c:pt>
                <c:pt idx="330">
                  <c:v>0.59799999999999998</c:v>
                </c:pt>
                <c:pt idx="331">
                  <c:v>0.59899999999999998</c:v>
                </c:pt>
                <c:pt idx="332">
                  <c:v>0.7</c:v>
                </c:pt>
                <c:pt idx="333">
                  <c:v>0.77800000000000002</c:v>
                </c:pt>
                <c:pt idx="334">
                  <c:v>0.85299999999999998</c:v>
                </c:pt>
                <c:pt idx="335">
                  <c:v>0.86799999999999999</c:v>
                </c:pt>
                <c:pt idx="336">
                  <c:v>0.84299999999999997</c:v>
                </c:pt>
                <c:pt idx="337">
                  <c:v>0.80600000000000005</c:v>
                </c:pt>
                <c:pt idx="338">
                  <c:v>0.84899999999999998</c:v>
                </c:pt>
                <c:pt idx="339">
                  <c:v>0.88200000000000001</c:v>
                </c:pt>
                <c:pt idx="340">
                  <c:v>0.88600000000000001</c:v>
                </c:pt>
                <c:pt idx="341">
                  <c:v>0.83499999999999996</c:v>
                </c:pt>
                <c:pt idx="342">
                  <c:v>0.84199999999999997</c:v>
                </c:pt>
                <c:pt idx="343">
                  <c:v>0.84</c:v>
                </c:pt>
                <c:pt idx="344">
                  <c:v>0.90500000000000003</c:v>
                </c:pt>
                <c:pt idx="345">
                  <c:v>0.93700000000000006</c:v>
                </c:pt>
                <c:pt idx="346">
                  <c:v>0.88900000000000001</c:v>
                </c:pt>
                <c:pt idx="347">
                  <c:v>0.86499999999999999</c:v>
                </c:pt>
                <c:pt idx="348">
                  <c:v>0.80900000000000005</c:v>
                </c:pt>
                <c:pt idx="349">
                  <c:v>0.86899999999999999</c:v>
                </c:pt>
                <c:pt idx="350">
                  <c:v>0.85</c:v>
                </c:pt>
                <c:pt idx="351">
                  <c:v>0.83099999999999996</c:v>
                </c:pt>
                <c:pt idx="352">
                  <c:v>0.84599999999999997</c:v>
                </c:pt>
                <c:pt idx="353">
                  <c:v>0.83299999999999996</c:v>
                </c:pt>
                <c:pt idx="354">
                  <c:v>0.86599999999999999</c:v>
                </c:pt>
                <c:pt idx="355">
                  <c:v>0.872</c:v>
                </c:pt>
                <c:pt idx="356">
                  <c:v>0.85799999999999998</c:v>
                </c:pt>
                <c:pt idx="357">
                  <c:v>0.81399999999999995</c:v>
                </c:pt>
                <c:pt idx="358">
                  <c:v>0.83399999999999996</c:v>
                </c:pt>
                <c:pt idx="359">
                  <c:v>0.82</c:v>
                </c:pt>
                <c:pt idx="360">
                  <c:v>0.81</c:v>
                </c:pt>
                <c:pt idx="361">
                  <c:v>0.83399999999999996</c:v>
                </c:pt>
                <c:pt idx="362">
                  <c:v>0.872</c:v>
                </c:pt>
                <c:pt idx="363">
                  <c:v>0.878</c:v>
                </c:pt>
                <c:pt idx="364">
                  <c:v>0.86399999999999999</c:v>
                </c:pt>
                <c:pt idx="365">
                  <c:v>0.86399999999999999</c:v>
                </c:pt>
                <c:pt idx="366">
                  <c:v>0.83599999999999997</c:v>
                </c:pt>
                <c:pt idx="367">
                  <c:v>0.84499999999999997</c:v>
                </c:pt>
                <c:pt idx="368">
                  <c:v>0.879</c:v>
                </c:pt>
                <c:pt idx="369">
                  <c:v>0.88900000000000001</c:v>
                </c:pt>
                <c:pt idx="370">
                  <c:v>0.88</c:v>
                </c:pt>
                <c:pt idx="371">
                  <c:v>0.86099999999999999</c:v>
                </c:pt>
                <c:pt idx="372">
                  <c:v>0.85499999999999998</c:v>
                </c:pt>
                <c:pt idx="373">
                  <c:v>0.879</c:v>
                </c:pt>
                <c:pt idx="374">
                  <c:v>0.86699999999999999</c:v>
                </c:pt>
                <c:pt idx="375">
                  <c:v>0.85099999999999998</c:v>
                </c:pt>
                <c:pt idx="376">
                  <c:v>0.81799999999999995</c:v>
                </c:pt>
                <c:pt idx="377">
                  <c:v>0.81799999999999995</c:v>
                </c:pt>
                <c:pt idx="378">
                  <c:v>0.82399999999999995</c:v>
                </c:pt>
                <c:pt idx="379">
                  <c:v>0.81799999999999995</c:v>
                </c:pt>
                <c:pt idx="380">
                  <c:v>0.80500000000000005</c:v>
                </c:pt>
                <c:pt idx="381">
                  <c:v>0.80400000000000005</c:v>
                </c:pt>
                <c:pt idx="382">
                  <c:v>0.79200000000000004</c:v>
                </c:pt>
                <c:pt idx="383">
                  <c:v>0.78</c:v>
                </c:pt>
                <c:pt idx="384">
                  <c:v>0.77700000000000002</c:v>
                </c:pt>
                <c:pt idx="385">
                  <c:v>0.80100000000000005</c:v>
                </c:pt>
                <c:pt idx="386">
                  <c:v>0.79200000000000004</c:v>
                </c:pt>
                <c:pt idx="387">
                  <c:v>0.79700000000000004</c:v>
                </c:pt>
                <c:pt idx="388">
                  <c:v>0.79700000000000004</c:v>
                </c:pt>
                <c:pt idx="389">
                  <c:v>0.79700000000000004</c:v>
                </c:pt>
                <c:pt idx="390">
                  <c:v>0.79700000000000004</c:v>
                </c:pt>
                <c:pt idx="391">
                  <c:v>0.81100000000000005</c:v>
                </c:pt>
                <c:pt idx="392">
                  <c:v>0.77800000000000002</c:v>
                </c:pt>
                <c:pt idx="393">
                  <c:v>0.78800000000000003</c:v>
                </c:pt>
                <c:pt idx="394">
                  <c:v>0.76</c:v>
                </c:pt>
                <c:pt idx="395">
                  <c:v>0.76</c:v>
                </c:pt>
                <c:pt idx="396">
                  <c:v>0.75900000000000001</c:v>
                </c:pt>
                <c:pt idx="397">
                  <c:v>0.754</c:v>
                </c:pt>
                <c:pt idx="398">
                  <c:v>0.74</c:v>
                </c:pt>
                <c:pt idx="399">
                  <c:v>0.76100000000000001</c:v>
                </c:pt>
                <c:pt idx="400">
                  <c:v>0.752</c:v>
                </c:pt>
                <c:pt idx="401">
                  <c:v>0.76700000000000002</c:v>
                </c:pt>
                <c:pt idx="402">
                  <c:v>0.77300000000000002</c:v>
                </c:pt>
                <c:pt idx="403">
                  <c:v>0.754</c:v>
                </c:pt>
                <c:pt idx="404">
                  <c:v>0.74399999999999999</c:v>
                </c:pt>
                <c:pt idx="405">
                  <c:v>0.75900000000000001</c:v>
                </c:pt>
                <c:pt idx="406">
                  <c:v>0.77400000000000002</c:v>
                </c:pt>
                <c:pt idx="407">
                  <c:v>0.77500000000000002</c:v>
                </c:pt>
                <c:pt idx="408">
                  <c:v>0.75600000000000001</c:v>
                </c:pt>
                <c:pt idx="409">
                  <c:v>0.73099999999999998</c:v>
                </c:pt>
                <c:pt idx="410">
                  <c:v>0.72</c:v>
                </c:pt>
                <c:pt idx="411">
                  <c:v>0.73499999999999999</c:v>
                </c:pt>
                <c:pt idx="412">
                  <c:v>0.75600000000000001</c:v>
                </c:pt>
                <c:pt idx="413">
                  <c:v>0.76400000000000001</c:v>
                </c:pt>
                <c:pt idx="414">
                  <c:v>0.76800000000000002</c:v>
                </c:pt>
                <c:pt idx="415">
                  <c:v>0.76800000000000002</c:v>
                </c:pt>
                <c:pt idx="416">
                  <c:v>0.78400000000000003</c:v>
                </c:pt>
                <c:pt idx="417">
                  <c:v>0.75</c:v>
                </c:pt>
                <c:pt idx="418">
                  <c:v>0.73099999999999998</c:v>
                </c:pt>
                <c:pt idx="419">
                  <c:v>0.73599999999999999</c:v>
                </c:pt>
                <c:pt idx="420">
                  <c:v>0.72399999999999998</c:v>
                </c:pt>
                <c:pt idx="421">
                  <c:v>0.72199999999999998</c:v>
                </c:pt>
                <c:pt idx="422">
                  <c:v>0.71199999999999997</c:v>
                </c:pt>
                <c:pt idx="423">
                  <c:v>0.70799999999999996</c:v>
                </c:pt>
                <c:pt idx="424">
                  <c:v>0.67400000000000004</c:v>
                </c:pt>
                <c:pt idx="425">
                  <c:v>0.69399999999999995</c:v>
                </c:pt>
                <c:pt idx="426">
                  <c:v>0.67500000000000004</c:v>
                </c:pt>
                <c:pt idx="427">
                  <c:v>0.67500000000000004</c:v>
                </c:pt>
                <c:pt idx="428">
                  <c:v>0.69499999999999995</c:v>
                </c:pt>
                <c:pt idx="429">
                  <c:v>0.68500000000000005</c:v>
                </c:pt>
                <c:pt idx="430">
                  <c:v>0.68500000000000005</c:v>
                </c:pt>
                <c:pt idx="431">
                  <c:v>0.66200000000000003</c:v>
                </c:pt>
                <c:pt idx="432">
                  <c:v>0.64700000000000002</c:v>
                </c:pt>
                <c:pt idx="433">
                  <c:v>0.64200000000000002</c:v>
                </c:pt>
                <c:pt idx="434">
                  <c:v>0.65700000000000003</c:v>
                </c:pt>
                <c:pt idx="435">
                  <c:v>0.64800000000000002</c:v>
                </c:pt>
                <c:pt idx="436">
                  <c:v>0.65700000000000003</c:v>
                </c:pt>
                <c:pt idx="437">
                  <c:v>0.65700000000000003</c:v>
                </c:pt>
                <c:pt idx="438">
                  <c:v>0.65700000000000003</c:v>
                </c:pt>
                <c:pt idx="439">
                  <c:v>0.65800000000000003</c:v>
                </c:pt>
                <c:pt idx="440">
                  <c:v>0.66800000000000004</c:v>
                </c:pt>
                <c:pt idx="441">
                  <c:v>0.64400000000000002</c:v>
                </c:pt>
                <c:pt idx="442">
                  <c:v>0.63500000000000001</c:v>
                </c:pt>
                <c:pt idx="443">
                  <c:v>0.625</c:v>
                </c:pt>
                <c:pt idx="444">
                  <c:v>0.63</c:v>
                </c:pt>
                <c:pt idx="445">
                  <c:v>0.626</c:v>
                </c:pt>
                <c:pt idx="446">
                  <c:v>0.61099999999999999</c:v>
                </c:pt>
                <c:pt idx="447">
                  <c:v>0.61599999999999999</c:v>
                </c:pt>
                <c:pt idx="448">
                  <c:v>0.621</c:v>
                </c:pt>
                <c:pt idx="449">
                  <c:v>0.622</c:v>
                </c:pt>
                <c:pt idx="450">
                  <c:v>0.61599999999999999</c:v>
                </c:pt>
                <c:pt idx="451">
                  <c:v>0.59699999999999998</c:v>
                </c:pt>
                <c:pt idx="452">
                  <c:v>0.60299999999999998</c:v>
                </c:pt>
                <c:pt idx="453">
                  <c:v>0.60299999999999998</c:v>
                </c:pt>
                <c:pt idx="454">
                  <c:v>0.61399999999999999</c:v>
                </c:pt>
                <c:pt idx="455">
                  <c:v>0.61899999999999999</c:v>
                </c:pt>
                <c:pt idx="456">
                  <c:v>0.59899999999999998</c:v>
                </c:pt>
                <c:pt idx="457">
                  <c:v>0.59399999999999997</c:v>
                </c:pt>
                <c:pt idx="458">
                  <c:v>0.59499999999999997</c:v>
                </c:pt>
                <c:pt idx="459">
                  <c:v>0.60399999999999998</c:v>
                </c:pt>
                <c:pt idx="460">
                  <c:v>0.60899999999999999</c:v>
                </c:pt>
                <c:pt idx="461">
                  <c:v>0.60499999999999998</c:v>
                </c:pt>
                <c:pt idx="462">
                  <c:v>0.63900000000000001</c:v>
                </c:pt>
                <c:pt idx="463">
                  <c:v>0.64</c:v>
                </c:pt>
                <c:pt idx="464">
                  <c:v>0.627</c:v>
                </c:pt>
                <c:pt idx="465">
                  <c:v>0.622</c:v>
                </c:pt>
                <c:pt idx="466">
                  <c:v>0.63600000000000001</c:v>
                </c:pt>
                <c:pt idx="467">
                  <c:v>0.63600000000000001</c:v>
                </c:pt>
                <c:pt idx="468">
                  <c:v>0.64600000000000002</c:v>
                </c:pt>
                <c:pt idx="469">
                  <c:v>0.626</c:v>
                </c:pt>
                <c:pt idx="470">
                  <c:v>0.61099999999999999</c:v>
                </c:pt>
                <c:pt idx="471">
                  <c:v>0.61099999999999999</c:v>
                </c:pt>
                <c:pt idx="472">
                  <c:v>0.61099999999999999</c:v>
                </c:pt>
                <c:pt idx="473">
                  <c:v>0.622</c:v>
                </c:pt>
                <c:pt idx="474">
                  <c:v>0.64300000000000002</c:v>
                </c:pt>
                <c:pt idx="475">
                  <c:v>0.64200000000000002</c:v>
                </c:pt>
                <c:pt idx="476">
                  <c:v>0.64300000000000002</c:v>
                </c:pt>
                <c:pt idx="477">
                  <c:v>0.66700000000000004</c:v>
                </c:pt>
                <c:pt idx="478">
                  <c:v>0.65300000000000002</c:v>
                </c:pt>
                <c:pt idx="479">
                  <c:v>0.66300000000000003</c:v>
                </c:pt>
                <c:pt idx="480">
                  <c:v>0.65300000000000002</c:v>
                </c:pt>
                <c:pt idx="481">
                  <c:v>0.65300000000000002</c:v>
                </c:pt>
                <c:pt idx="482">
                  <c:v>0.68200000000000005</c:v>
                </c:pt>
                <c:pt idx="483">
                  <c:v>0.68200000000000005</c:v>
                </c:pt>
                <c:pt idx="484">
                  <c:v>0.66</c:v>
                </c:pt>
                <c:pt idx="485">
                  <c:v>0.65300000000000002</c:v>
                </c:pt>
                <c:pt idx="486">
                  <c:v>0.67300000000000004</c:v>
                </c:pt>
                <c:pt idx="487">
                  <c:v>0.67800000000000005</c:v>
                </c:pt>
                <c:pt idx="488">
                  <c:v>0.67400000000000004</c:v>
                </c:pt>
                <c:pt idx="489">
                  <c:v>0.68899999999999995</c:v>
                </c:pt>
                <c:pt idx="490">
                  <c:v>0.70699999999999996</c:v>
                </c:pt>
                <c:pt idx="491">
                  <c:v>0.70799999999999996</c:v>
                </c:pt>
                <c:pt idx="492">
                  <c:v>0.73599999999999999</c:v>
                </c:pt>
                <c:pt idx="493">
                  <c:v>0.72499999999999998</c:v>
                </c:pt>
                <c:pt idx="494">
                  <c:v>0.69599999999999995</c:v>
                </c:pt>
                <c:pt idx="495">
                  <c:v>0.70099999999999996</c:v>
                </c:pt>
                <c:pt idx="496">
                  <c:v>0.69599999999999995</c:v>
                </c:pt>
                <c:pt idx="497">
                  <c:v>0.69599999999999995</c:v>
                </c:pt>
                <c:pt idx="498">
                  <c:v>0.65300000000000002</c:v>
                </c:pt>
                <c:pt idx="499">
                  <c:v>0.66200000000000003</c:v>
                </c:pt>
                <c:pt idx="500">
                  <c:v>0.67300000000000004</c:v>
                </c:pt>
                <c:pt idx="501">
                  <c:v>0.67400000000000004</c:v>
                </c:pt>
                <c:pt idx="502">
                  <c:v>0.66400000000000003</c:v>
                </c:pt>
                <c:pt idx="503">
                  <c:v>0.68899999999999995</c:v>
                </c:pt>
                <c:pt idx="504">
                  <c:v>0.67900000000000005</c:v>
                </c:pt>
                <c:pt idx="505">
                  <c:v>0.66100000000000003</c:v>
                </c:pt>
                <c:pt idx="506">
                  <c:v>0.63600000000000001</c:v>
                </c:pt>
                <c:pt idx="507">
                  <c:v>0.63700000000000001</c:v>
                </c:pt>
                <c:pt idx="508">
                  <c:v>0.63100000000000001</c:v>
                </c:pt>
                <c:pt idx="509">
                  <c:v>0.64100000000000001</c:v>
                </c:pt>
                <c:pt idx="510">
                  <c:v>0.622</c:v>
                </c:pt>
                <c:pt idx="511">
                  <c:v>0.627</c:v>
                </c:pt>
                <c:pt idx="512">
                  <c:v>0.622</c:v>
                </c:pt>
                <c:pt idx="513">
                  <c:v>0.60699999999999998</c:v>
                </c:pt>
                <c:pt idx="514">
                  <c:v>0.60299999999999998</c:v>
                </c:pt>
                <c:pt idx="515">
                  <c:v>0.61299999999999999</c:v>
                </c:pt>
                <c:pt idx="516">
                  <c:v>0.622</c:v>
                </c:pt>
                <c:pt idx="517">
                  <c:v>0.60899999999999999</c:v>
                </c:pt>
                <c:pt idx="518">
                  <c:v>0.61499999999999999</c:v>
                </c:pt>
                <c:pt idx="519">
                  <c:v>0.60499999999999998</c:v>
                </c:pt>
                <c:pt idx="520">
                  <c:v>0.59499999999999997</c:v>
                </c:pt>
                <c:pt idx="521">
                  <c:v>0.61</c:v>
                </c:pt>
                <c:pt idx="522">
                  <c:v>0.61099999999999999</c:v>
                </c:pt>
                <c:pt idx="523">
                  <c:v>0.61199999999999999</c:v>
                </c:pt>
                <c:pt idx="524">
                  <c:v>0.59799999999999998</c:v>
                </c:pt>
                <c:pt idx="525">
                  <c:v>0.60799999999999998</c:v>
                </c:pt>
                <c:pt idx="526">
                  <c:v>0.60299999999999998</c:v>
                </c:pt>
                <c:pt idx="527">
                  <c:v>0.59799999999999998</c:v>
                </c:pt>
                <c:pt idx="528">
                  <c:v>0.59799999999999998</c:v>
                </c:pt>
                <c:pt idx="529">
                  <c:v>0.59899999999999998</c:v>
                </c:pt>
                <c:pt idx="530">
                  <c:v>0.59399999999999997</c:v>
                </c:pt>
                <c:pt idx="531">
                  <c:v>0.58899999999999997</c:v>
                </c:pt>
                <c:pt idx="532">
                  <c:v>0.59299999999999997</c:v>
                </c:pt>
                <c:pt idx="533">
                  <c:v>0.60699999999999998</c:v>
                </c:pt>
                <c:pt idx="534">
                  <c:v>0.60699999999999998</c:v>
                </c:pt>
                <c:pt idx="535">
                  <c:v>0.61699999999999999</c:v>
                </c:pt>
                <c:pt idx="536">
                  <c:v>0.61799999999999999</c:v>
                </c:pt>
                <c:pt idx="537">
                  <c:v>0.623</c:v>
                </c:pt>
                <c:pt idx="538">
                  <c:v>0.623</c:v>
                </c:pt>
                <c:pt idx="539">
                  <c:v>0.63700000000000001</c:v>
                </c:pt>
                <c:pt idx="540">
                  <c:v>0.61899999999999999</c:v>
                </c:pt>
                <c:pt idx="541">
                  <c:v>0.61899999999999999</c:v>
                </c:pt>
                <c:pt idx="542">
                  <c:v>0.61499999999999999</c:v>
                </c:pt>
                <c:pt idx="543">
                  <c:v>0.60499999999999998</c:v>
                </c:pt>
                <c:pt idx="544">
                  <c:v>0.59499999999999997</c:v>
                </c:pt>
                <c:pt idx="545">
                  <c:v>0.60499999999999998</c:v>
                </c:pt>
                <c:pt idx="546">
                  <c:v>0.60499999999999998</c:v>
                </c:pt>
                <c:pt idx="547">
                  <c:v>0.626</c:v>
                </c:pt>
                <c:pt idx="548">
                  <c:v>0.626</c:v>
                </c:pt>
                <c:pt idx="549">
                  <c:v>0.626</c:v>
                </c:pt>
                <c:pt idx="550">
                  <c:v>0.64100000000000001</c:v>
                </c:pt>
                <c:pt idx="551">
                  <c:v>0.61699999999999999</c:v>
                </c:pt>
                <c:pt idx="552">
                  <c:v>0.627</c:v>
                </c:pt>
                <c:pt idx="553">
                  <c:v>0.64200000000000002</c:v>
                </c:pt>
                <c:pt idx="554">
                  <c:v>0.64200000000000002</c:v>
                </c:pt>
                <c:pt idx="555">
                  <c:v>0.61399999999999999</c:v>
                </c:pt>
                <c:pt idx="556">
                  <c:v>0.61899999999999999</c:v>
                </c:pt>
                <c:pt idx="557">
                  <c:v>0.61399999999999999</c:v>
                </c:pt>
                <c:pt idx="558">
                  <c:v>0.60899999999999999</c:v>
                </c:pt>
                <c:pt idx="559">
                  <c:v>0.60499999999999998</c:v>
                </c:pt>
                <c:pt idx="560">
                  <c:v>0.60499999999999998</c:v>
                </c:pt>
                <c:pt idx="561">
                  <c:v>0.60599999999999998</c:v>
                </c:pt>
                <c:pt idx="562">
                  <c:v>0.61099999999999999</c:v>
                </c:pt>
                <c:pt idx="563">
                  <c:v>0.60599999999999998</c:v>
                </c:pt>
                <c:pt idx="564">
                  <c:v>0.60199999999999998</c:v>
                </c:pt>
                <c:pt idx="565">
                  <c:v>0.60699999999999998</c:v>
                </c:pt>
                <c:pt idx="566">
                  <c:v>0.60699999999999998</c:v>
                </c:pt>
                <c:pt idx="567">
                  <c:v>0.61799999999999999</c:v>
                </c:pt>
                <c:pt idx="568">
                  <c:v>0.61799999999999999</c:v>
                </c:pt>
                <c:pt idx="569">
                  <c:v>0.628</c:v>
                </c:pt>
                <c:pt idx="570">
                  <c:v>0.61899999999999999</c:v>
                </c:pt>
                <c:pt idx="571">
                  <c:v>0.623</c:v>
                </c:pt>
                <c:pt idx="572">
                  <c:v>0.624</c:v>
                </c:pt>
                <c:pt idx="573">
                  <c:v>0.61399999999999999</c:v>
                </c:pt>
                <c:pt idx="574">
                  <c:v>0.60599999999999998</c:v>
                </c:pt>
                <c:pt idx="575">
                  <c:v>0.61099999999999999</c:v>
                </c:pt>
                <c:pt idx="576">
                  <c:v>0.61099999999999999</c:v>
                </c:pt>
                <c:pt idx="577">
                  <c:v>0.61599999999999999</c:v>
                </c:pt>
                <c:pt idx="578">
                  <c:v>0.61699999999999999</c:v>
                </c:pt>
                <c:pt idx="579">
                  <c:v>0.61099999999999999</c:v>
                </c:pt>
                <c:pt idx="580">
                  <c:v>0.60199999999999998</c:v>
                </c:pt>
                <c:pt idx="581">
                  <c:v>0.59299999999999997</c:v>
                </c:pt>
                <c:pt idx="582">
                  <c:v>0.59799999999999998</c:v>
                </c:pt>
                <c:pt idx="583">
                  <c:v>0.59899999999999998</c:v>
                </c:pt>
                <c:pt idx="584">
                  <c:v>0.60299999999999998</c:v>
                </c:pt>
                <c:pt idx="585">
                  <c:v>0.60899999999999999</c:v>
                </c:pt>
                <c:pt idx="586">
                  <c:v>0.6</c:v>
                </c:pt>
                <c:pt idx="587">
                  <c:v>0.60199999999999998</c:v>
                </c:pt>
                <c:pt idx="588">
                  <c:v>0.60599999999999998</c:v>
                </c:pt>
                <c:pt idx="589">
                  <c:v>0.59799999999999998</c:v>
                </c:pt>
                <c:pt idx="590">
                  <c:v>0.58399999999999996</c:v>
                </c:pt>
                <c:pt idx="591">
                  <c:v>0.58899999999999997</c:v>
                </c:pt>
                <c:pt idx="592">
                  <c:v>0.59799999999999998</c:v>
                </c:pt>
                <c:pt idx="593">
                  <c:v>0.60099999999999998</c:v>
                </c:pt>
                <c:pt idx="594">
                  <c:v>0.60599999999999998</c:v>
                </c:pt>
                <c:pt idx="595">
                  <c:v>0.61199999999999999</c:v>
                </c:pt>
                <c:pt idx="596">
                  <c:v>0.59199999999999997</c:v>
                </c:pt>
                <c:pt idx="597">
                  <c:v>0.59299999999999997</c:v>
                </c:pt>
                <c:pt idx="598">
                  <c:v>0.58899999999999997</c:v>
                </c:pt>
                <c:pt idx="599">
                  <c:v>0.59799999999999998</c:v>
                </c:pt>
                <c:pt idx="600">
                  <c:v>0.59399999999999997</c:v>
                </c:pt>
                <c:pt idx="601">
                  <c:v>0.59899999999999998</c:v>
                </c:pt>
                <c:pt idx="602">
                  <c:v>0.59499999999999997</c:v>
                </c:pt>
                <c:pt idx="603">
                  <c:v>0.58499999999999996</c:v>
                </c:pt>
                <c:pt idx="604">
                  <c:v>0.59</c:v>
                </c:pt>
                <c:pt idx="605">
                  <c:v>0.58499999999999996</c:v>
                </c:pt>
                <c:pt idx="606">
                  <c:v>0.57599999999999996</c:v>
                </c:pt>
                <c:pt idx="607">
                  <c:v>0.58199999999999996</c:v>
                </c:pt>
                <c:pt idx="608">
                  <c:v>0.57699999999999996</c:v>
                </c:pt>
                <c:pt idx="609">
                  <c:v>0.57199999999999995</c:v>
                </c:pt>
                <c:pt idx="610">
                  <c:v>0.56699999999999995</c:v>
                </c:pt>
                <c:pt idx="611">
                  <c:v>0.55800000000000005</c:v>
                </c:pt>
                <c:pt idx="612">
                  <c:v>0.56399999999999995</c:v>
                </c:pt>
                <c:pt idx="613">
                  <c:v>0.55400000000000005</c:v>
                </c:pt>
                <c:pt idx="614">
                  <c:v>0.56200000000000006</c:v>
                </c:pt>
                <c:pt idx="615">
                  <c:v>0.56499999999999995</c:v>
                </c:pt>
                <c:pt idx="616">
                  <c:v>0.56499999999999995</c:v>
                </c:pt>
                <c:pt idx="617">
                  <c:v>0.56499999999999995</c:v>
                </c:pt>
                <c:pt idx="618">
                  <c:v>0.55500000000000005</c:v>
                </c:pt>
                <c:pt idx="619">
                  <c:v>0.54600000000000004</c:v>
                </c:pt>
                <c:pt idx="620">
                  <c:v>0.54700000000000004</c:v>
                </c:pt>
                <c:pt idx="621">
                  <c:v>0.53600000000000003</c:v>
                </c:pt>
                <c:pt idx="622">
                  <c:v>0.54200000000000004</c:v>
                </c:pt>
                <c:pt idx="623">
                  <c:v>0.54200000000000004</c:v>
                </c:pt>
                <c:pt idx="624">
                  <c:v>0.54800000000000004</c:v>
                </c:pt>
                <c:pt idx="625">
                  <c:v>0.53700000000000003</c:v>
                </c:pt>
                <c:pt idx="626">
                  <c:v>0.54300000000000004</c:v>
                </c:pt>
                <c:pt idx="627">
                  <c:v>0.54400000000000004</c:v>
                </c:pt>
                <c:pt idx="628">
                  <c:v>0.54</c:v>
                </c:pt>
                <c:pt idx="629">
                  <c:v>0.53</c:v>
                </c:pt>
                <c:pt idx="630">
                  <c:v>0.53600000000000003</c:v>
                </c:pt>
                <c:pt idx="631">
                  <c:v>0.53100000000000003</c:v>
                </c:pt>
                <c:pt idx="632">
                  <c:v>0.53100000000000003</c:v>
                </c:pt>
                <c:pt idx="633">
                  <c:v>0.53700000000000003</c:v>
                </c:pt>
                <c:pt idx="634">
                  <c:v>0.54200000000000004</c:v>
                </c:pt>
                <c:pt idx="635">
                  <c:v>0.54300000000000004</c:v>
                </c:pt>
                <c:pt idx="636">
                  <c:v>0.53800000000000003</c:v>
                </c:pt>
                <c:pt idx="637">
                  <c:v>0.52900000000000003</c:v>
                </c:pt>
                <c:pt idx="638">
                  <c:v>0.52900000000000003</c:v>
                </c:pt>
                <c:pt idx="639">
                  <c:v>0.53800000000000003</c:v>
                </c:pt>
                <c:pt idx="640">
                  <c:v>0.51900000000000002</c:v>
                </c:pt>
                <c:pt idx="641">
                  <c:v>0.52500000000000002</c:v>
                </c:pt>
                <c:pt idx="642">
                  <c:v>0.52</c:v>
                </c:pt>
                <c:pt idx="643">
                  <c:v>0.52</c:v>
                </c:pt>
                <c:pt idx="644">
                  <c:v>0.51600000000000001</c:v>
                </c:pt>
                <c:pt idx="645">
                  <c:v>0.51600000000000001</c:v>
                </c:pt>
                <c:pt idx="646">
                  <c:v>0.51100000000000001</c:v>
                </c:pt>
                <c:pt idx="647">
                  <c:v>0.51100000000000001</c:v>
                </c:pt>
                <c:pt idx="648">
                  <c:v>0.52600000000000002</c:v>
                </c:pt>
                <c:pt idx="649">
                  <c:v>0.54100000000000004</c:v>
                </c:pt>
                <c:pt idx="650">
                  <c:v>0.52200000000000002</c:v>
                </c:pt>
                <c:pt idx="651">
                  <c:v>0.52200000000000002</c:v>
                </c:pt>
                <c:pt idx="652">
                  <c:v>0.51200000000000001</c:v>
                </c:pt>
                <c:pt idx="653">
                  <c:v>0.50800000000000001</c:v>
                </c:pt>
                <c:pt idx="654">
                  <c:v>0.503</c:v>
                </c:pt>
                <c:pt idx="655">
                  <c:v>0.50800000000000001</c:v>
                </c:pt>
                <c:pt idx="656">
                  <c:v>0.50900000000000001</c:v>
                </c:pt>
                <c:pt idx="657">
                  <c:v>0.52</c:v>
                </c:pt>
                <c:pt idx="658">
                  <c:v>0.52</c:v>
                </c:pt>
                <c:pt idx="659">
                  <c:v>0.52100000000000002</c:v>
                </c:pt>
                <c:pt idx="660">
                  <c:v>0.53100000000000003</c:v>
                </c:pt>
                <c:pt idx="661">
                  <c:v>0.52100000000000002</c:v>
                </c:pt>
                <c:pt idx="662">
                  <c:v>0.52200000000000002</c:v>
                </c:pt>
                <c:pt idx="663">
                  <c:v>0.53700000000000003</c:v>
                </c:pt>
                <c:pt idx="664">
                  <c:v>0.56100000000000005</c:v>
                </c:pt>
                <c:pt idx="665">
                  <c:v>0.56699999999999995</c:v>
                </c:pt>
                <c:pt idx="666">
                  <c:v>0.57199999999999995</c:v>
                </c:pt>
                <c:pt idx="667">
                  <c:v>0.54800000000000004</c:v>
                </c:pt>
                <c:pt idx="668">
                  <c:v>0.56299999999999994</c:v>
                </c:pt>
                <c:pt idx="669">
                  <c:v>0.55400000000000005</c:v>
                </c:pt>
                <c:pt idx="670">
                  <c:v>0.53500000000000003</c:v>
                </c:pt>
                <c:pt idx="671">
                  <c:v>0.52600000000000002</c:v>
                </c:pt>
                <c:pt idx="672">
                  <c:v>0.52100000000000002</c:v>
                </c:pt>
                <c:pt idx="673">
                  <c:v>0.51700000000000002</c:v>
                </c:pt>
                <c:pt idx="674">
                  <c:v>0.52200000000000002</c:v>
                </c:pt>
                <c:pt idx="675">
                  <c:v>0.52200000000000002</c:v>
                </c:pt>
                <c:pt idx="676">
                  <c:v>0.52700000000000002</c:v>
                </c:pt>
                <c:pt idx="677">
                  <c:v>0.52200000000000002</c:v>
                </c:pt>
                <c:pt idx="678">
                  <c:v>0.51900000000000002</c:v>
                </c:pt>
                <c:pt idx="679">
                  <c:v>0.51900000000000002</c:v>
                </c:pt>
                <c:pt idx="680">
                  <c:v>0.51400000000000001</c:v>
                </c:pt>
                <c:pt idx="681">
                  <c:v>0.504</c:v>
                </c:pt>
                <c:pt idx="682">
                  <c:v>0.49</c:v>
                </c:pt>
                <c:pt idx="683">
                  <c:v>0.502</c:v>
                </c:pt>
                <c:pt idx="684">
                  <c:v>0.496</c:v>
                </c:pt>
                <c:pt idx="685">
                  <c:v>0.49</c:v>
                </c:pt>
                <c:pt idx="686">
                  <c:v>0.49099999999999999</c:v>
                </c:pt>
                <c:pt idx="687">
                  <c:v>0.47199999999999998</c:v>
                </c:pt>
                <c:pt idx="688">
                  <c:v>0.49199999999999999</c:v>
                </c:pt>
                <c:pt idx="689">
                  <c:v>0.48299999999999998</c:v>
                </c:pt>
                <c:pt idx="690">
                  <c:v>0.48899999999999999</c:v>
                </c:pt>
                <c:pt idx="691">
                  <c:v>0.48399999999999999</c:v>
                </c:pt>
                <c:pt idx="692">
                  <c:v>0.47299999999999998</c:v>
                </c:pt>
                <c:pt idx="693">
                  <c:v>0.47399999999999998</c:v>
                </c:pt>
                <c:pt idx="694">
                  <c:v>0.46500000000000002</c:v>
                </c:pt>
                <c:pt idx="695">
                  <c:v>0.47099999999999997</c:v>
                </c:pt>
                <c:pt idx="696">
                  <c:v>0.47499999999999998</c:v>
                </c:pt>
                <c:pt idx="697">
                  <c:v>0.46600000000000003</c:v>
                </c:pt>
                <c:pt idx="698">
                  <c:v>0.44900000000000001</c:v>
                </c:pt>
                <c:pt idx="699">
                  <c:v>0.47499999999999998</c:v>
                </c:pt>
                <c:pt idx="700">
                  <c:v>0.47599999999999998</c:v>
                </c:pt>
                <c:pt idx="701">
                  <c:v>0.48199999999999998</c:v>
                </c:pt>
                <c:pt idx="702">
                  <c:v>0.46700000000000003</c:v>
                </c:pt>
                <c:pt idx="703">
                  <c:v>0.49199999999999999</c:v>
                </c:pt>
                <c:pt idx="704">
                  <c:v>0.53100000000000003</c:v>
                </c:pt>
                <c:pt idx="705">
                  <c:v>0.50700000000000001</c:v>
                </c:pt>
                <c:pt idx="706">
                  <c:v>0.48599999999999999</c:v>
                </c:pt>
                <c:pt idx="707">
                  <c:v>0.48099999999999998</c:v>
                </c:pt>
                <c:pt idx="708">
                  <c:v>0.51200000000000001</c:v>
                </c:pt>
                <c:pt idx="709">
                  <c:v>0.48399999999999999</c:v>
                </c:pt>
                <c:pt idx="710">
                  <c:v>0.48</c:v>
                </c:pt>
                <c:pt idx="711">
                  <c:v>0.47099999999999997</c:v>
                </c:pt>
                <c:pt idx="712">
                  <c:v>0.46100000000000002</c:v>
                </c:pt>
                <c:pt idx="713">
                  <c:v>0.44700000000000001</c:v>
                </c:pt>
                <c:pt idx="714">
                  <c:v>0.436</c:v>
                </c:pt>
                <c:pt idx="715">
                  <c:v>0.43099999999999999</c:v>
                </c:pt>
                <c:pt idx="716">
                  <c:v>0.436</c:v>
                </c:pt>
                <c:pt idx="717">
                  <c:v>0.44500000000000001</c:v>
                </c:pt>
                <c:pt idx="718">
                  <c:v>0.42599999999999999</c:v>
                </c:pt>
                <c:pt idx="719">
                  <c:v>0.42699999999999999</c:v>
                </c:pt>
                <c:pt idx="720">
                  <c:v>0.41699999999999998</c:v>
                </c:pt>
                <c:pt idx="721">
                  <c:v>0.433</c:v>
                </c:pt>
                <c:pt idx="722">
                  <c:v>0.41399999999999998</c:v>
                </c:pt>
                <c:pt idx="723">
                  <c:v>0.40500000000000003</c:v>
                </c:pt>
                <c:pt idx="724">
                  <c:v>0.40500000000000003</c:v>
                </c:pt>
                <c:pt idx="725">
                  <c:v>0.39500000000000002</c:v>
                </c:pt>
                <c:pt idx="726">
                  <c:v>0.376</c:v>
                </c:pt>
                <c:pt idx="727">
                  <c:v>0.35599999999999998</c:v>
                </c:pt>
                <c:pt idx="728">
                  <c:v>0.35699999999999998</c:v>
                </c:pt>
                <c:pt idx="729">
                  <c:v>0.34799999999999998</c:v>
                </c:pt>
                <c:pt idx="730">
                  <c:v>0.35299999999999998</c:v>
                </c:pt>
                <c:pt idx="731">
                  <c:v>0.33800000000000002</c:v>
                </c:pt>
                <c:pt idx="732">
                  <c:v>0.33400000000000002</c:v>
                </c:pt>
                <c:pt idx="733">
                  <c:v>0.314</c:v>
                </c:pt>
                <c:pt idx="734">
                  <c:v>0.32900000000000001</c:v>
                </c:pt>
                <c:pt idx="735">
                  <c:v>0.32400000000000001</c:v>
                </c:pt>
                <c:pt idx="736">
                  <c:v>0.32500000000000001</c:v>
                </c:pt>
                <c:pt idx="737">
                  <c:v>0.32600000000000001</c:v>
                </c:pt>
                <c:pt idx="738">
                  <c:v>0.28899999999999998</c:v>
                </c:pt>
                <c:pt idx="739">
                  <c:v>0.29899999999999999</c:v>
                </c:pt>
                <c:pt idx="740">
                  <c:v>0.28399999999999997</c:v>
                </c:pt>
                <c:pt idx="741">
                  <c:v>0.27900000000000003</c:v>
                </c:pt>
                <c:pt idx="742">
                  <c:v>0.26500000000000001</c:v>
                </c:pt>
                <c:pt idx="743">
                  <c:v>0.25600000000000001</c:v>
                </c:pt>
                <c:pt idx="744">
                  <c:v>0.25</c:v>
                </c:pt>
                <c:pt idx="745">
                  <c:v>0.24099999999999999</c:v>
                </c:pt>
                <c:pt idx="746">
                  <c:v>0.20599999999999999</c:v>
                </c:pt>
                <c:pt idx="747">
                  <c:v>0.221</c:v>
                </c:pt>
                <c:pt idx="748">
                  <c:v>0.251</c:v>
                </c:pt>
                <c:pt idx="749">
                  <c:v>0.32100000000000001</c:v>
                </c:pt>
                <c:pt idx="750">
                  <c:v>0.24399999999999999</c:v>
                </c:pt>
                <c:pt idx="751">
                  <c:v>0.22900000000000001</c:v>
                </c:pt>
                <c:pt idx="752">
                  <c:v>0.26900000000000002</c:v>
                </c:pt>
                <c:pt idx="753">
                  <c:v>0.29299999999999998</c:v>
                </c:pt>
                <c:pt idx="754">
                  <c:v>0.29299999999999998</c:v>
                </c:pt>
                <c:pt idx="755">
                  <c:v>0.28799999999999998</c:v>
                </c:pt>
                <c:pt idx="756">
                  <c:v>0.29299999999999998</c:v>
                </c:pt>
                <c:pt idx="757">
                  <c:v>0.36299999999999999</c:v>
                </c:pt>
                <c:pt idx="758">
                  <c:v>0.38200000000000001</c:v>
                </c:pt>
                <c:pt idx="759">
                  <c:v>0.36199999999999999</c:v>
                </c:pt>
                <c:pt idx="760">
                  <c:v>0.34300000000000003</c:v>
                </c:pt>
                <c:pt idx="761">
                  <c:v>0.36199999999999999</c:v>
                </c:pt>
                <c:pt idx="762">
                  <c:v>0.39700000000000002</c:v>
                </c:pt>
                <c:pt idx="763">
                  <c:v>0.39800000000000002</c:v>
                </c:pt>
                <c:pt idx="764">
                  <c:v>0.42299999999999999</c:v>
                </c:pt>
                <c:pt idx="765">
                  <c:v>0.45400000000000001</c:v>
                </c:pt>
                <c:pt idx="766">
                  <c:v>0.39900000000000002</c:v>
                </c:pt>
                <c:pt idx="767">
                  <c:v>0.41699999999999998</c:v>
                </c:pt>
                <c:pt idx="768">
                  <c:v>0.39800000000000002</c:v>
                </c:pt>
                <c:pt idx="769">
                  <c:v>0.39300000000000002</c:v>
                </c:pt>
                <c:pt idx="770">
                  <c:v>0.38900000000000001</c:v>
                </c:pt>
                <c:pt idx="771">
                  <c:v>0.38100000000000001</c:v>
                </c:pt>
                <c:pt idx="772">
                  <c:v>0.34699999999999998</c:v>
                </c:pt>
                <c:pt idx="773">
                  <c:v>0.34799999999999998</c:v>
                </c:pt>
                <c:pt idx="774">
                  <c:v>0.34899999999999998</c:v>
                </c:pt>
                <c:pt idx="775">
                  <c:v>0.35399999999999998</c:v>
                </c:pt>
                <c:pt idx="776">
                  <c:v>0.39500000000000002</c:v>
                </c:pt>
                <c:pt idx="777">
                  <c:v>0.4</c:v>
                </c:pt>
                <c:pt idx="778">
                  <c:v>0.39500000000000002</c:v>
                </c:pt>
                <c:pt idx="779">
                  <c:v>0.376</c:v>
                </c:pt>
                <c:pt idx="780">
                  <c:v>0.42199999999999999</c:v>
                </c:pt>
                <c:pt idx="781">
                  <c:v>0.46200000000000002</c:v>
                </c:pt>
                <c:pt idx="782">
                  <c:v>0.41299999999999998</c:v>
                </c:pt>
                <c:pt idx="783">
                  <c:v>0.374</c:v>
                </c:pt>
                <c:pt idx="784">
                  <c:v>0.40799999999999997</c:v>
                </c:pt>
                <c:pt idx="785">
                  <c:v>0.41399999999999998</c:v>
                </c:pt>
                <c:pt idx="786">
                  <c:v>0.41</c:v>
                </c:pt>
                <c:pt idx="787">
                  <c:v>0.36099999999999999</c:v>
                </c:pt>
                <c:pt idx="788">
                  <c:v>0.32200000000000001</c:v>
                </c:pt>
                <c:pt idx="789">
                  <c:v>0.32200000000000001</c:v>
                </c:pt>
                <c:pt idx="790">
                  <c:v>0.307</c:v>
                </c:pt>
                <c:pt idx="791">
                  <c:v>0.307</c:v>
                </c:pt>
                <c:pt idx="792">
                  <c:v>0.32800000000000001</c:v>
                </c:pt>
                <c:pt idx="793">
                  <c:v>0.32800000000000001</c:v>
                </c:pt>
                <c:pt idx="794">
                  <c:v>0.373</c:v>
                </c:pt>
                <c:pt idx="795">
                  <c:v>0.36799999999999999</c:v>
                </c:pt>
                <c:pt idx="796">
                  <c:v>0.39800000000000002</c:v>
                </c:pt>
                <c:pt idx="797">
                  <c:v>0.378</c:v>
                </c:pt>
                <c:pt idx="798">
                  <c:v>0.33900000000000002</c:v>
                </c:pt>
                <c:pt idx="799">
                  <c:v>0.35399999999999998</c:v>
                </c:pt>
                <c:pt idx="800">
                  <c:v>0.34</c:v>
                </c:pt>
                <c:pt idx="801">
                  <c:v>0.36</c:v>
                </c:pt>
                <c:pt idx="802">
                  <c:v>0.36</c:v>
                </c:pt>
                <c:pt idx="803">
                  <c:v>0.36099999999999999</c:v>
                </c:pt>
                <c:pt idx="804">
                  <c:v>0.34100000000000003</c:v>
                </c:pt>
                <c:pt idx="805">
                  <c:v>0.34200000000000003</c:v>
                </c:pt>
                <c:pt idx="806">
                  <c:v>0.32700000000000001</c:v>
                </c:pt>
                <c:pt idx="807">
                  <c:v>0.32800000000000001</c:v>
                </c:pt>
                <c:pt idx="808">
                  <c:v>0.33200000000000002</c:v>
                </c:pt>
                <c:pt idx="809">
                  <c:v>0.307</c:v>
                </c:pt>
                <c:pt idx="810">
                  <c:v>0.313</c:v>
                </c:pt>
                <c:pt idx="811">
                  <c:v>0.313</c:v>
                </c:pt>
                <c:pt idx="812">
                  <c:v>0.309</c:v>
                </c:pt>
                <c:pt idx="813">
                  <c:v>0.31900000000000001</c:v>
                </c:pt>
                <c:pt idx="814">
                  <c:v>0.29399999999999998</c:v>
                </c:pt>
                <c:pt idx="815">
                  <c:v>0.31</c:v>
                </c:pt>
                <c:pt idx="816">
                  <c:v>0.30599999999999999</c:v>
                </c:pt>
                <c:pt idx="817">
                  <c:v>0.33600000000000002</c:v>
                </c:pt>
                <c:pt idx="818">
                  <c:v>0.37</c:v>
                </c:pt>
                <c:pt idx="819">
                  <c:v>0.44</c:v>
                </c:pt>
                <c:pt idx="820">
                  <c:v>0.42099999999999999</c:v>
                </c:pt>
                <c:pt idx="821">
                  <c:v>0.40200000000000002</c:v>
                </c:pt>
                <c:pt idx="822">
                  <c:v>0.46100000000000002</c:v>
                </c:pt>
                <c:pt idx="823">
                  <c:v>0.46600000000000003</c:v>
                </c:pt>
                <c:pt idx="824">
                  <c:v>0.45700000000000002</c:v>
                </c:pt>
                <c:pt idx="825">
                  <c:v>0.40200000000000002</c:v>
                </c:pt>
                <c:pt idx="826">
                  <c:v>0.38700000000000001</c:v>
                </c:pt>
                <c:pt idx="827">
                  <c:v>0.39300000000000002</c:v>
                </c:pt>
                <c:pt idx="828">
                  <c:v>0.40300000000000002</c:v>
                </c:pt>
                <c:pt idx="829">
                  <c:v>0.41799999999999998</c:v>
                </c:pt>
                <c:pt idx="830">
                  <c:v>0.42299999999999999</c:v>
                </c:pt>
                <c:pt idx="831">
                  <c:v>0.433</c:v>
                </c:pt>
                <c:pt idx="832">
                  <c:v>0.43099999999999999</c:v>
                </c:pt>
                <c:pt idx="833">
                  <c:v>0.4</c:v>
                </c:pt>
                <c:pt idx="834">
                  <c:v>0.41099999999999998</c:v>
                </c:pt>
                <c:pt idx="835">
                  <c:v>0.40600000000000003</c:v>
                </c:pt>
                <c:pt idx="836">
                  <c:v>0.41199999999999998</c:v>
                </c:pt>
                <c:pt idx="837">
                  <c:v>0.42899999999999999</c:v>
                </c:pt>
                <c:pt idx="838">
                  <c:v>0.45500000000000002</c:v>
                </c:pt>
                <c:pt idx="839">
                  <c:v>0.48399999999999999</c:v>
                </c:pt>
                <c:pt idx="840">
                  <c:v>0.47499999999999998</c:v>
                </c:pt>
                <c:pt idx="841">
                  <c:v>0.48599999999999999</c:v>
                </c:pt>
                <c:pt idx="842">
                  <c:v>0.443</c:v>
                </c:pt>
                <c:pt idx="843">
                  <c:v>0.49099999999999999</c:v>
                </c:pt>
                <c:pt idx="844">
                  <c:v>0.52400000000000002</c:v>
                </c:pt>
                <c:pt idx="845">
                  <c:v>0.497</c:v>
                </c:pt>
                <c:pt idx="846">
                  <c:v>0.498</c:v>
                </c:pt>
                <c:pt idx="847">
                  <c:v>0.49299999999999999</c:v>
                </c:pt>
                <c:pt idx="848">
                  <c:v>0.47299999999999998</c:v>
                </c:pt>
                <c:pt idx="849">
                  <c:v>0.434</c:v>
                </c:pt>
                <c:pt idx="850">
                  <c:v>0.41499999999999998</c:v>
                </c:pt>
                <c:pt idx="851">
                  <c:v>0.42499999999999999</c:v>
                </c:pt>
                <c:pt idx="852">
                  <c:v>0.46500000000000002</c:v>
                </c:pt>
                <c:pt idx="853">
                  <c:v>0.45500000000000002</c:v>
                </c:pt>
                <c:pt idx="854">
                  <c:v>0.47</c:v>
                </c:pt>
                <c:pt idx="855">
                  <c:v>0.47</c:v>
                </c:pt>
                <c:pt idx="856">
                  <c:v>0.437</c:v>
                </c:pt>
                <c:pt idx="857">
                  <c:v>0.45100000000000001</c:v>
                </c:pt>
                <c:pt idx="858">
                  <c:v>0.47099999999999997</c:v>
                </c:pt>
                <c:pt idx="859">
                  <c:v>0.51100000000000001</c:v>
                </c:pt>
                <c:pt idx="860">
                  <c:v>0.48199999999999998</c:v>
                </c:pt>
                <c:pt idx="861">
                  <c:v>0.46200000000000002</c:v>
                </c:pt>
                <c:pt idx="862">
                  <c:v>0.45300000000000001</c:v>
                </c:pt>
                <c:pt idx="863">
                  <c:v>0.41499999999999998</c:v>
                </c:pt>
                <c:pt idx="864">
                  <c:v>0.44800000000000001</c:v>
                </c:pt>
                <c:pt idx="865">
                  <c:v>0.434</c:v>
                </c:pt>
                <c:pt idx="866">
                  <c:v>0.44500000000000001</c:v>
                </c:pt>
                <c:pt idx="867">
                  <c:v>0.46</c:v>
                </c:pt>
                <c:pt idx="868">
                  <c:v>0.45400000000000001</c:v>
                </c:pt>
                <c:pt idx="869">
                  <c:v>0.44500000000000001</c:v>
                </c:pt>
                <c:pt idx="870">
                  <c:v>0.42599999999999999</c:v>
                </c:pt>
                <c:pt idx="871">
                  <c:v>0.42299999999999999</c:v>
                </c:pt>
                <c:pt idx="872">
                  <c:v>0.41599999999999998</c:v>
                </c:pt>
                <c:pt idx="873">
                  <c:v>0.41699999999999998</c:v>
                </c:pt>
                <c:pt idx="874">
                  <c:v>0.41199999999999998</c:v>
                </c:pt>
                <c:pt idx="875">
                  <c:v>0.41399999999999998</c:v>
                </c:pt>
                <c:pt idx="876">
                  <c:v>0.40799999999999997</c:v>
                </c:pt>
                <c:pt idx="877">
                  <c:v>0.40899999999999997</c:v>
                </c:pt>
                <c:pt idx="878">
                  <c:v>0.41899999999999998</c:v>
                </c:pt>
                <c:pt idx="879">
                  <c:v>0.41399999999999998</c:v>
                </c:pt>
                <c:pt idx="880">
                  <c:v>0.42</c:v>
                </c:pt>
                <c:pt idx="881">
                  <c:v>0.39500000000000002</c:v>
                </c:pt>
                <c:pt idx="882">
                  <c:v>0.40600000000000003</c:v>
                </c:pt>
                <c:pt idx="883">
                  <c:v>0.43</c:v>
                </c:pt>
                <c:pt idx="884">
                  <c:v>0.42499999999999999</c:v>
                </c:pt>
                <c:pt idx="885">
                  <c:v>0.41099999999999998</c:v>
                </c:pt>
                <c:pt idx="886">
                  <c:v>0.40699999999999997</c:v>
                </c:pt>
                <c:pt idx="887">
                  <c:v>0.36699999999999999</c:v>
                </c:pt>
                <c:pt idx="888">
                  <c:v>0.38800000000000001</c:v>
                </c:pt>
                <c:pt idx="889">
                  <c:v>0.38800000000000001</c:v>
                </c:pt>
                <c:pt idx="890">
                  <c:v>0.40300000000000002</c:v>
                </c:pt>
                <c:pt idx="891">
                  <c:v>0.38400000000000001</c:v>
                </c:pt>
                <c:pt idx="892">
                  <c:v>0.38400000000000001</c:v>
                </c:pt>
                <c:pt idx="893">
                  <c:v>0.36899999999999999</c:v>
                </c:pt>
                <c:pt idx="894">
                  <c:v>0.36399999999999999</c:v>
                </c:pt>
                <c:pt idx="895">
                  <c:v>0.36</c:v>
                </c:pt>
                <c:pt idx="896">
                  <c:v>0.38500000000000001</c:v>
                </c:pt>
                <c:pt idx="897">
                  <c:v>0.38500000000000001</c:v>
                </c:pt>
                <c:pt idx="898">
                  <c:v>0.4</c:v>
                </c:pt>
                <c:pt idx="899">
                  <c:v>0.39600000000000002</c:v>
                </c:pt>
                <c:pt idx="900">
                  <c:v>0.39200000000000002</c:v>
                </c:pt>
                <c:pt idx="901">
                  <c:v>0.38100000000000001</c:v>
                </c:pt>
                <c:pt idx="902">
                  <c:v>0.38600000000000001</c:v>
                </c:pt>
                <c:pt idx="903">
                  <c:v>0.39100000000000001</c:v>
                </c:pt>
                <c:pt idx="904">
                  <c:v>0.36199999999999999</c:v>
                </c:pt>
                <c:pt idx="905">
                  <c:v>0.36299999999999999</c:v>
                </c:pt>
                <c:pt idx="906">
                  <c:v>0.35499999999999998</c:v>
                </c:pt>
                <c:pt idx="907">
                  <c:v>0.35899999999999999</c:v>
                </c:pt>
                <c:pt idx="908">
                  <c:v>0.34899999999999998</c:v>
                </c:pt>
                <c:pt idx="909">
                  <c:v>0.34399999999999997</c:v>
                </c:pt>
                <c:pt idx="910">
                  <c:v>0.35499999999999998</c:v>
                </c:pt>
                <c:pt idx="911">
                  <c:v>0.37</c:v>
                </c:pt>
                <c:pt idx="912">
                  <c:v>0.36499999999999999</c:v>
                </c:pt>
                <c:pt idx="913">
                  <c:v>0.36</c:v>
                </c:pt>
                <c:pt idx="914">
                  <c:v>0.33100000000000002</c:v>
                </c:pt>
                <c:pt idx="915">
                  <c:v>0.32800000000000001</c:v>
                </c:pt>
                <c:pt idx="916">
                  <c:v>0.32300000000000001</c:v>
                </c:pt>
                <c:pt idx="917">
                  <c:v>0.34799999999999998</c:v>
                </c:pt>
                <c:pt idx="918">
                  <c:v>0.33400000000000002</c:v>
                </c:pt>
                <c:pt idx="919">
                  <c:v>0.34799999999999998</c:v>
                </c:pt>
                <c:pt idx="920">
                  <c:v>0.32900000000000001</c:v>
                </c:pt>
                <c:pt idx="921">
                  <c:v>0.31900000000000001</c:v>
                </c:pt>
                <c:pt idx="922">
                  <c:v>0.316</c:v>
                </c:pt>
                <c:pt idx="923">
                  <c:v>0.32500000000000001</c:v>
                </c:pt>
                <c:pt idx="924">
                  <c:v>0.33</c:v>
                </c:pt>
                <c:pt idx="925">
                  <c:v>0.33100000000000002</c:v>
                </c:pt>
                <c:pt idx="926">
                  <c:v>0.32600000000000001</c:v>
                </c:pt>
                <c:pt idx="927">
                  <c:v>0.32200000000000001</c:v>
                </c:pt>
                <c:pt idx="928">
                  <c:v>0.313</c:v>
                </c:pt>
                <c:pt idx="929">
                  <c:v>0.32300000000000001</c:v>
                </c:pt>
                <c:pt idx="930">
                  <c:v>0.32300000000000001</c:v>
                </c:pt>
                <c:pt idx="931">
                  <c:v>0.32900000000000001</c:v>
                </c:pt>
                <c:pt idx="932">
                  <c:v>0.31900000000000001</c:v>
                </c:pt>
                <c:pt idx="933">
                  <c:v>0.32400000000000001</c:v>
                </c:pt>
                <c:pt idx="934">
                  <c:v>0.314</c:v>
                </c:pt>
                <c:pt idx="935">
                  <c:v>0.309</c:v>
                </c:pt>
                <c:pt idx="936">
                  <c:v>0.32</c:v>
                </c:pt>
                <c:pt idx="937">
                  <c:v>0.309</c:v>
                </c:pt>
                <c:pt idx="938">
                  <c:v>0.3</c:v>
                </c:pt>
                <c:pt idx="939">
                  <c:v>0.3</c:v>
                </c:pt>
                <c:pt idx="940">
                  <c:v>0.30599999999999999</c:v>
                </c:pt>
                <c:pt idx="941">
                  <c:v>0.316</c:v>
                </c:pt>
                <c:pt idx="942">
                  <c:v>0.32200000000000001</c:v>
                </c:pt>
                <c:pt idx="943">
                  <c:v>0.32100000000000001</c:v>
                </c:pt>
                <c:pt idx="944">
                  <c:v>0.32700000000000001</c:v>
                </c:pt>
                <c:pt idx="945">
                  <c:v>0.34300000000000003</c:v>
                </c:pt>
                <c:pt idx="946">
                  <c:v>0.32300000000000001</c:v>
                </c:pt>
                <c:pt idx="947">
                  <c:v>0.32800000000000001</c:v>
                </c:pt>
                <c:pt idx="948">
                  <c:v>0.31900000000000001</c:v>
                </c:pt>
                <c:pt idx="949">
                  <c:v>0.314</c:v>
                </c:pt>
                <c:pt idx="950">
                  <c:v>0.314</c:v>
                </c:pt>
                <c:pt idx="951">
                  <c:v>0.309</c:v>
                </c:pt>
                <c:pt idx="952">
                  <c:v>0.309</c:v>
                </c:pt>
                <c:pt idx="953">
                  <c:v>0.309</c:v>
                </c:pt>
                <c:pt idx="954">
                  <c:v>0.32500000000000001</c:v>
                </c:pt>
                <c:pt idx="955">
                  <c:v>0.33</c:v>
                </c:pt>
                <c:pt idx="956">
                  <c:v>0.314</c:v>
                </c:pt>
                <c:pt idx="957">
                  <c:v>0.31</c:v>
                </c:pt>
                <c:pt idx="958">
                  <c:v>0.316</c:v>
                </c:pt>
                <c:pt idx="959">
                  <c:v>0.317</c:v>
                </c:pt>
                <c:pt idx="960">
                  <c:v>0.315</c:v>
                </c:pt>
                <c:pt idx="961">
                  <c:v>0.315</c:v>
                </c:pt>
                <c:pt idx="962">
                  <c:v>0.311</c:v>
                </c:pt>
                <c:pt idx="963">
                  <c:v>0.32300000000000001</c:v>
                </c:pt>
                <c:pt idx="964">
                  <c:v>0.32300000000000001</c:v>
                </c:pt>
                <c:pt idx="965">
                  <c:v>0.309</c:v>
                </c:pt>
                <c:pt idx="966">
                  <c:v>0.30299999999999999</c:v>
                </c:pt>
                <c:pt idx="967">
                  <c:v>0.30299999999999999</c:v>
                </c:pt>
                <c:pt idx="968">
                  <c:v>0.308</c:v>
                </c:pt>
                <c:pt idx="969">
                  <c:v>0.29499999999999998</c:v>
                </c:pt>
                <c:pt idx="970">
                  <c:v>0.28999999999999998</c:v>
                </c:pt>
                <c:pt idx="971">
                  <c:v>0.29499999999999998</c:v>
                </c:pt>
                <c:pt idx="972">
                  <c:v>0.29499999999999998</c:v>
                </c:pt>
                <c:pt idx="973">
                  <c:v>0.26500000000000001</c:v>
                </c:pt>
                <c:pt idx="974">
                  <c:v>0.27100000000000002</c:v>
                </c:pt>
                <c:pt idx="975">
                  <c:v>0.27100000000000002</c:v>
                </c:pt>
                <c:pt idx="976">
                  <c:v>0.27600000000000002</c:v>
                </c:pt>
                <c:pt idx="977">
                  <c:v>0.27700000000000002</c:v>
                </c:pt>
                <c:pt idx="978">
                  <c:v>0.26700000000000002</c:v>
                </c:pt>
                <c:pt idx="979">
                  <c:v>0.26700000000000002</c:v>
                </c:pt>
                <c:pt idx="980">
                  <c:v>0.26700000000000002</c:v>
                </c:pt>
                <c:pt idx="981">
                  <c:v>0.26400000000000001</c:v>
                </c:pt>
                <c:pt idx="982">
                  <c:v>0.25900000000000001</c:v>
                </c:pt>
                <c:pt idx="983">
                  <c:v>0.253</c:v>
                </c:pt>
                <c:pt idx="984">
                  <c:v>0.245</c:v>
                </c:pt>
                <c:pt idx="985">
                  <c:v>0.23</c:v>
                </c:pt>
                <c:pt idx="986">
                  <c:v>0.221</c:v>
                </c:pt>
                <c:pt idx="987">
                  <c:v>0.21</c:v>
                </c:pt>
                <c:pt idx="988">
                  <c:v>0.23100000000000001</c:v>
                </c:pt>
                <c:pt idx="989">
                  <c:v>0.221</c:v>
                </c:pt>
                <c:pt idx="990">
                  <c:v>0.20599999999999999</c:v>
                </c:pt>
                <c:pt idx="991">
                  <c:v>0.216</c:v>
                </c:pt>
                <c:pt idx="992">
                  <c:v>0.216</c:v>
                </c:pt>
                <c:pt idx="993">
                  <c:v>0.22700000000000001</c:v>
                </c:pt>
                <c:pt idx="994">
                  <c:v>0.23699999999999999</c:v>
                </c:pt>
                <c:pt idx="995">
                  <c:v>0.22800000000000001</c:v>
                </c:pt>
                <c:pt idx="996">
                  <c:v>0.224</c:v>
                </c:pt>
                <c:pt idx="997">
                  <c:v>0.218</c:v>
                </c:pt>
                <c:pt idx="998">
                  <c:v>0.22900000000000001</c:v>
                </c:pt>
                <c:pt idx="999">
                  <c:v>0.104</c:v>
                </c:pt>
                <c:pt idx="1000">
                  <c:v>6.8000000000000005E-2</c:v>
                </c:pt>
                <c:pt idx="1001">
                  <c:v>8.5000000000000006E-2</c:v>
                </c:pt>
                <c:pt idx="1002">
                  <c:v>6.7000000000000004E-2</c:v>
                </c:pt>
                <c:pt idx="1003">
                  <c:v>6.4000000000000001E-2</c:v>
                </c:pt>
                <c:pt idx="1004">
                  <c:v>3.5999999999999997E-2</c:v>
                </c:pt>
                <c:pt idx="1005">
                  <c:v>4.5999999999999999E-2</c:v>
                </c:pt>
                <c:pt idx="1006">
                  <c:v>-0.02</c:v>
                </c:pt>
                <c:pt idx="1007">
                  <c:v>1.4999999999999999E-2</c:v>
                </c:pt>
                <c:pt idx="1008">
                  <c:v>8.5999999999999993E-2</c:v>
                </c:pt>
                <c:pt idx="1009">
                  <c:v>9.8000000000000004E-2</c:v>
                </c:pt>
                <c:pt idx="1010">
                  <c:v>5.1999999999999998E-2</c:v>
                </c:pt>
                <c:pt idx="1011">
                  <c:v>5.8000000000000003E-2</c:v>
                </c:pt>
                <c:pt idx="1012">
                  <c:v>2.7E-2</c:v>
                </c:pt>
                <c:pt idx="1013">
                  <c:v>1.6E-2</c:v>
                </c:pt>
                <c:pt idx="1014">
                  <c:v>6.0000000000000001E-3</c:v>
                </c:pt>
                <c:pt idx="1015">
                  <c:v>6.0000000000000001E-3</c:v>
                </c:pt>
                <c:pt idx="1016">
                  <c:v>-4.5999999999999999E-2</c:v>
                </c:pt>
                <c:pt idx="1017">
                  <c:v>-5.6000000000000001E-2</c:v>
                </c:pt>
                <c:pt idx="1018">
                  <c:v>-5.5E-2</c:v>
                </c:pt>
                <c:pt idx="1019">
                  <c:v>-5.5E-2</c:v>
                </c:pt>
                <c:pt idx="1020">
                  <c:v>-4.9000000000000002E-2</c:v>
                </c:pt>
                <c:pt idx="1021">
                  <c:v>-4.3999999999999997E-2</c:v>
                </c:pt>
                <c:pt idx="1022">
                  <c:v>-2.3E-2</c:v>
                </c:pt>
                <c:pt idx="1023">
                  <c:v>-4.2000000000000003E-2</c:v>
                </c:pt>
                <c:pt idx="1024">
                  <c:v>-5.1999999999999998E-2</c:v>
                </c:pt>
                <c:pt idx="1025">
                  <c:v>-0.10299999999999999</c:v>
                </c:pt>
                <c:pt idx="1026">
                  <c:v>-2.1999999999999999E-2</c:v>
                </c:pt>
                <c:pt idx="1027">
                  <c:v>-2.5000000000000001E-2</c:v>
                </c:pt>
                <c:pt idx="1028">
                  <c:v>-1.6E-2</c:v>
                </c:pt>
                <c:pt idx="1029">
                  <c:v>-4.9000000000000002E-2</c:v>
                </c:pt>
                <c:pt idx="1030">
                  <c:v>-2.5000000000000001E-2</c:v>
                </c:pt>
                <c:pt idx="1031">
                  <c:v>-5.3999999999999999E-2</c:v>
                </c:pt>
                <c:pt idx="1032">
                  <c:v>-5.3999999999999999E-2</c:v>
                </c:pt>
                <c:pt idx="1033">
                  <c:v>-0.10100000000000001</c:v>
                </c:pt>
                <c:pt idx="1034">
                  <c:v>-0.1</c:v>
                </c:pt>
                <c:pt idx="1035">
                  <c:v>-0.111</c:v>
                </c:pt>
                <c:pt idx="1036">
                  <c:v>-9.4E-2</c:v>
                </c:pt>
                <c:pt idx="1037">
                  <c:v>-0.1</c:v>
                </c:pt>
                <c:pt idx="1038">
                  <c:v>-9.4E-2</c:v>
                </c:pt>
                <c:pt idx="1039">
                  <c:v>-8.8999999999999996E-2</c:v>
                </c:pt>
                <c:pt idx="1040">
                  <c:v>-9.4E-2</c:v>
                </c:pt>
                <c:pt idx="1041">
                  <c:v>-4.9000000000000002E-2</c:v>
                </c:pt>
                <c:pt idx="1042">
                  <c:v>-6.5000000000000002E-2</c:v>
                </c:pt>
                <c:pt idx="1043">
                  <c:v>-8.3000000000000004E-2</c:v>
                </c:pt>
                <c:pt idx="1044">
                  <c:v>-6.8000000000000005E-2</c:v>
                </c:pt>
                <c:pt idx="1045">
                  <c:v>-6.3E-2</c:v>
                </c:pt>
                <c:pt idx="1046">
                  <c:v>-5.8000000000000003E-2</c:v>
                </c:pt>
                <c:pt idx="1047">
                  <c:v>-8.3000000000000004E-2</c:v>
                </c:pt>
                <c:pt idx="1048">
                  <c:v>-8.7999999999999995E-2</c:v>
                </c:pt>
                <c:pt idx="1049">
                  <c:v>-9.7000000000000003E-2</c:v>
                </c:pt>
                <c:pt idx="1050">
                  <c:v>-8.7999999999999995E-2</c:v>
                </c:pt>
                <c:pt idx="1051">
                  <c:v>-9.2999999999999999E-2</c:v>
                </c:pt>
                <c:pt idx="1052">
                  <c:v>-0.113</c:v>
                </c:pt>
                <c:pt idx="1053">
                  <c:v>-0.11700000000000001</c:v>
                </c:pt>
                <c:pt idx="1054">
                  <c:v>-0.129</c:v>
                </c:pt>
                <c:pt idx="1055">
                  <c:v>-0.13400000000000001</c:v>
                </c:pt>
                <c:pt idx="1056">
                  <c:v>-0.123</c:v>
                </c:pt>
                <c:pt idx="1057">
                  <c:v>-0.123</c:v>
                </c:pt>
                <c:pt idx="1058">
                  <c:v>-7.0999999999999994E-2</c:v>
                </c:pt>
                <c:pt idx="1059">
                  <c:v>-0.10199999999999999</c:v>
                </c:pt>
                <c:pt idx="1060">
                  <c:v>-6.7000000000000004E-2</c:v>
                </c:pt>
                <c:pt idx="1061">
                  <c:v>-8.2000000000000003E-2</c:v>
                </c:pt>
                <c:pt idx="1062">
                  <c:v>-0.112</c:v>
                </c:pt>
                <c:pt idx="1063">
                  <c:v>-0.11700000000000001</c:v>
                </c:pt>
                <c:pt idx="1064">
                  <c:v>-0.107</c:v>
                </c:pt>
                <c:pt idx="1065">
                  <c:v>-9.6000000000000002E-2</c:v>
                </c:pt>
                <c:pt idx="1066">
                  <c:v>-0.1</c:v>
                </c:pt>
                <c:pt idx="1067">
                  <c:v>-0.11</c:v>
                </c:pt>
                <c:pt idx="1068">
                  <c:v>-0.11</c:v>
                </c:pt>
                <c:pt idx="1069">
                  <c:v>-0.11</c:v>
                </c:pt>
                <c:pt idx="1070">
                  <c:v>-0.109</c:v>
                </c:pt>
                <c:pt idx="1071">
                  <c:v>-9.7000000000000003E-2</c:v>
                </c:pt>
                <c:pt idx="1072">
                  <c:v>-7.1999999999999995E-2</c:v>
                </c:pt>
                <c:pt idx="1073">
                  <c:v>-0.10199999999999999</c:v>
                </c:pt>
                <c:pt idx="1074">
                  <c:v>-9.7000000000000003E-2</c:v>
                </c:pt>
                <c:pt idx="1075">
                  <c:v>-0.10199999999999999</c:v>
                </c:pt>
                <c:pt idx="1076">
                  <c:v>-9.4E-2</c:v>
                </c:pt>
                <c:pt idx="1077">
                  <c:v>-0.108</c:v>
                </c:pt>
                <c:pt idx="1078">
                  <c:v>-0.113</c:v>
                </c:pt>
                <c:pt idx="1079">
                  <c:v>-0.112</c:v>
                </c:pt>
                <c:pt idx="1080">
                  <c:v>-0.112</c:v>
                </c:pt>
                <c:pt idx="1081">
                  <c:v>-0.111</c:v>
                </c:pt>
                <c:pt idx="1082">
                  <c:v>-0.10299999999999999</c:v>
                </c:pt>
                <c:pt idx="1083">
                  <c:v>-0.108</c:v>
                </c:pt>
                <c:pt idx="1084">
                  <c:v>-0.127</c:v>
                </c:pt>
                <c:pt idx="1085">
                  <c:v>-0.127</c:v>
                </c:pt>
                <c:pt idx="1086">
                  <c:v>-0.11700000000000001</c:v>
                </c:pt>
                <c:pt idx="1087">
                  <c:v>-0.13300000000000001</c:v>
                </c:pt>
                <c:pt idx="1088">
                  <c:v>-0.158</c:v>
                </c:pt>
                <c:pt idx="1089">
                  <c:v>-0.16700000000000001</c:v>
                </c:pt>
                <c:pt idx="1090">
                  <c:v>-0.17199999999999999</c:v>
                </c:pt>
                <c:pt idx="1091">
                  <c:v>-0.19700000000000001</c:v>
                </c:pt>
                <c:pt idx="1092">
                  <c:v>-0.20799999999999999</c:v>
                </c:pt>
                <c:pt idx="1093">
                  <c:v>-0.157</c:v>
                </c:pt>
                <c:pt idx="1094">
                  <c:v>-0.151</c:v>
                </c:pt>
                <c:pt idx="1095">
                  <c:v>-0.14599999999999999</c:v>
                </c:pt>
                <c:pt idx="1096">
                  <c:v>-0.15</c:v>
                </c:pt>
                <c:pt idx="1097">
                  <c:v>-0.14599999999999999</c:v>
                </c:pt>
                <c:pt idx="1098">
                  <c:v>-0.20100000000000001</c:v>
                </c:pt>
                <c:pt idx="1099">
                  <c:v>-0.20200000000000001</c:v>
                </c:pt>
                <c:pt idx="1100">
                  <c:v>-0.23300000000000001</c:v>
                </c:pt>
                <c:pt idx="1101">
                  <c:v>-0.24199999999999999</c:v>
                </c:pt>
                <c:pt idx="1102">
                  <c:v>-0.23699999999999999</c:v>
                </c:pt>
                <c:pt idx="1103">
                  <c:v>-0.26200000000000001</c:v>
                </c:pt>
                <c:pt idx="1104">
                  <c:v>-0.25700000000000001</c:v>
                </c:pt>
                <c:pt idx="1105">
                  <c:v>-0.25700000000000001</c:v>
                </c:pt>
                <c:pt idx="1106">
                  <c:v>-0.27800000000000002</c:v>
                </c:pt>
                <c:pt idx="1107">
                  <c:v>-0.28299999999999997</c:v>
                </c:pt>
                <c:pt idx="1108">
                  <c:v>-0.29299999999999998</c:v>
                </c:pt>
                <c:pt idx="1109">
                  <c:v>-0.28199999999999997</c:v>
                </c:pt>
                <c:pt idx="1110">
                  <c:v>-0.28699999999999998</c:v>
                </c:pt>
                <c:pt idx="1111">
                  <c:v>-0.28699999999999998</c:v>
                </c:pt>
                <c:pt idx="1112">
                  <c:v>-0.26600000000000001</c:v>
                </c:pt>
                <c:pt idx="1113">
                  <c:v>-0.23400000000000001</c:v>
                </c:pt>
                <c:pt idx="1114">
                  <c:v>-0.23300000000000001</c:v>
                </c:pt>
                <c:pt idx="1115">
                  <c:v>-0.24199999999999999</c:v>
                </c:pt>
                <c:pt idx="1116">
                  <c:v>-0.23400000000000001</c:v>
                </c:pt>
                <c:pt idx="1117">
                  <c:v>-0.22900000000000001</c:v>
                </c:pt>
                <c:pt idx="1118">
                  <c:v>-0.24199999999999999</c:v>
                </c:pt>
                <c:pt idx="1119">
                  <c:v>-0.25700000000000001</c:v>
                </c:pt>
                <c:pt idx="1120">
                  <c:v>-0.29699999999999999</c:v>
                </c:pt>
                <c:pt idx="1121">
                  <c:v>-0.27900000000000003</c:v>
                </c:pt>
                <c:pt idx="1122">
                  <c:v>-0.17799999999999999</c:v>
                </c:pt>
                <c:pt idx="1123">
                  <c:v>-0.13600000000000001</c:v>
                </c:pt>
                <c:pt idx="1124">
                  <c:v>-0.06</c:v>
                </c:pt>
                <c:pt idx="1125">
                  <c:v>-8.5000000000000006E-2</c:v>
                </c:pt>
                <c:pt idx="1126">
                  <c:v>-7.4999999999999997E-2</c:v>
                </c:pt>
                <c:pt idx="1127">
                  <c:v>-9.6000000000000002E-2</c:v>
                </c:pt>
                <c:pt idx="1128">
                  <c:v>-4.9000000000000002E-2</c:v>
                </c:pt>
                <c:pt idx="1129">
                  <c:v>-8.1000000000000003E-2</c:v>
                </c:pt>
                <c:pt idx="1130">
                  <c:v>-0.106</c:v>
                </c:pt>
                <c:pt idx="1131">
                  <c:v>-0.106</c:v>
                </c:pt>
                <c:pt idx="1132">
                  <c:v>-8.4000000000000005E-2</c:v>
                </c:pt>
                <c:pt idx="1133">
                  <c:v>-9.4E-2</c:v>
                </c:pt>
                <c:pt idx="1134">
                  <c:v>-7.9000000000000001E-2</c:v>
                </c:pt>
                <c:pt idx="1135">
                  <c:v>-7.9000000000000001E-2</c:v>
                </c:pt>
                <c:pt idx="1136">
                  <c:v>-8.4000000000000005E-2</c:v>
                </c:pt>
                <c:pt idx="1137">
                  <c:v>-6.9000000000000006E-2</c:v>
                </c:pt>
                <c:pt idx="1138">
                  <c:v>-8.8999999999999996E-2</c:v>
                </c:pt>
                <c:pt idx="1139">
                  <c:v>-7.8E-2</c:v>
                </c:pt>
                <c:pt idx="1140">
                  <c:v>-8.4000000000000005E-2</c:v>
                </c:pt>
                <c:pt idx="1141">
                  <c:v>-6.8000000000000005E-2</c:v>
                </c:pt>
                <c:pt idx="1142">
                  <c:v>-6.0999999999999999E-2</c:v>
                </c:pt>
                <c:pt idx="1143">
                  <c:v>-6.8000000000000005E-2</c:v>
                </c:pt>
                <c:pt idx="1144">
                  <c:v>-5.8000000000000003E-2</c:v>
                </c:pt>
                <c:pt idx="1145">
                  <c:v>-4.7E-2</c:v>
                </c:pt>
                <c:pt idx="1146">
                  <c:v>-2.7E-2</c:v>
                </c:pt>
                <c:pt idx="1147">
                  <c:v>-2.7E-2</c:v>
                </c:pt>
                <c:pt idx="1148">
                  <c:v>-2.7E-2</c:v>
                </c:pt>
                <c:pt idx="1149">
                  <c:v>-6.0999999999999999E-2</c:v>
                </c:pt>
                <c:pt idx="1150">
                  <c:v>-4.1000000000000002E-2</c:v>
                </c:pt>
                <c:pt idx="1151">
                  <c:v>-0.02</c:v>
                </c:pt>
                <c:pt idx="1152">
                  <c:v>-0.02</c:v>
                </c:pt>
                <c:pt idx="1153">
                  <c:v>-2.1000000000000001E-2</c:v>
                </c:pt>
                <c:pt idx="1154">
                  <c:v>-2.1000000000000001E-2</c:v>
                </c:pt>
                <c:pt idx="1155">
                  <c:v>-4.4999999999999998E-2</c:v>
                </c:pt>
                <c:pt idx="1156">
                  <c:v>-0.04</c:v>
                </c:pt>
                <c:pt idx="1157">
                  <c:v>-0.06</c:v>
                </c:pt>
                <c:pt idx="1158">
                  <c:v>-0.03</c:v>
                </c:pt>
                <c:pt idx="1159">
                  <c:v>-5.3999999999999999E-2</c:v>
                </c:pt>
                <c:pt idx="1160">
                  <c:v>-6.3E-2</c:v>
                </c:pt>
                <c:pt idx="1161">
                  <c:v>-7.9000000000000001E-2</c:v>
                </c:pt>
                <c:pt idx="1162">
                  <c:v>-9.4E-2</c:v>
                </c:pt>
                <c:pt idx="1163">
                  <c:v>-8.8999999999999996E-2</c:v>
                </c:pt>
                <c:pt idx="1164">
                  <c:v>-8.4000000000000005E-2</c:v>
                </c:pt>
                <c:pt idx="1165">
                  <c:v>-7.2999999999999995E-2</c:v>
                </c:pt>
                <c:pt idx="1166">
                  <c:v>-7.2999999999999995E-2</c:v>
                </c:pt>
                <c:pt idx="1167">
                  <c:v>-6.3E-2</c:v>
                </c:pt>
                <c:pt idx="1168">
                  <c:v>-6.3E-2</c:v>
                </c:pt>
                <c:pt idx="1169">
                  <c:v>-6.8000000000000005E-2</c:v>
                </c:pt>
                <c:pt idx="1170">
                  <c:v>-5.0999999999999997E-2</c:v>
                </c:pt>
                <c:pt idx="1171">
                  <c:v>-6.2E-2</c:v>
                </c:pt>
                <c:pt idx="1172">
                  <c:v>-6.2E-2</c:v>
                </c:pt>
                <c:pt idx="1173">
                  <c:v>-5.6000000000000001E-2</c:v>
                </c:pt>
                <c:pt idx="1174">
                  <c:v>-5.5E-2</c:v>
                </c:pt>
                <c:pt idx="1175">
                  <c:v>-0.05</c:v>
                </c:pt>
                <c:pt idx="1176">
                  <c:v>-5.5E-2</c:v>
                </c:pt>
                <c:pt idx="1177">
                  <c:v>-6.4000000000000001E-2</c:v>
                </c:pt>
                <c:pt idx="1178">
                  <c:v>-5.6000000000000001E-2</c:v>
                </c:pt>
                <c:pt idx="1179">
                  <c:v>-5.5E-2</c:v>
                </c:pt>
                <c:pt idx="1180">
                  <c:v>-6.4000000000000001E-2</c:v>
                </c:pt>
                <c:pt idx="1181">
                  <c:v>-6.4000000000000001E-2</c:v>
                </c:pt>
                <c:pt idx="1182">
                  <c:v>-5.3999999999999999E-2</c:v>
                </c:pt>
                <c:pt idx="1183">
                  <c:v>-4.4999999999999998E-2</c:v>
                </c:pt>
                <c:pt idx="1184">
                  <c:v>-4.9000000000000002E-2</c:v>
                </c:pt>
                <c:pt idx="1185">
                  <c:v>-4.8000000000000001E-2</c:v>
                </c:pt>
                <c:pt idx="1186">
                  <c:v>-5.8000000000000003E-2</c:v>
                </c:pt>
                <c:pt idx="1187">
                  <c:v>-5.8999999999999997E-2</c:v>
                </c:pt>
                <c:pt idx="1188">
                  <c:v>-4.8000000000000001E-2</c:v>
                </c:pt>
                <c:pt idx="1189">
                  <c:v>-6.3E-2</c:v>
                </c:pt>
                <c:pt idx="1190">
                  <c:v>-7.2999999999999995E-2</c:v>
                </c:pt>
                <c:pt idx="1191">
                  <c:v>-4.2999999999999997E-2</c:v>
                </c:pt>
                <c:pt idx="1192">
                  <c:v>-2.7E-2</c:v>
                </c:pt>
                <c:pt idx="1193">
                  <c:v>-1.2999999999999999E-2</c:v>
                </c:pt>
                <c:pt idx="1194">
                  <c:v>7.0000000000000001E-3</c:v>
                </c:pt>
                <c:pt idx="1195">
                  <c:v>2.3E-2</c:v>
                </c:pt>
                <c:pt idx="1196">
                  <c:v>1.2999999999999999E-2</c:v>
                </c:pt>
                <c:pt idx="1197">
                  <c:v>4.3999999999999997E-2</c:v>
                </c:pt>
                <c:pt idx="1198">
                  <c:v>3.3000000000000002E-2</c:v>
                </c:pt>
                <c:pt idx="1199">
                  <c:v>3.2000000000000001E-2</c:v>
                </c:pt>
                <c:pt idx="1200">
                  <c:v>3.6999999999999998E-2</c:v>
                </c:pt>
                <c:pt idx="1201">
                  <c:v>3.9E-2</c:v>
                </c:pt>
                <c:pt idx="1202">
                  <c:v>1.6E-2</c:v>
                </c:pt>
                <c:pt idx="1203">
                  <c:v>1.6E-2</c:v>
                </c:pt>
                <c:pt idx="1204">
                  <c:v>2.1000000000000001E-2</c:v>
                </c:pt>
                <c:pt idx="1205">
                  <c:v>2.9000000000000001E-2</c:v>
                </c:pt>
                <c:pt idx="1206">
                  <c:v>3.4000000000000002E-2</c:v>
                </c:pt>
                <c:pt idx="1207">
                  <c:v>2.4E-2</c:v>
                </c:pt>
                <c:pt idx="1208">
                  <c:v>4.3999999999999997E-2</c:v>
                </c:pt>
                <c:pt idx="1209">
                  <c:v>2.9000000000000001E-2</c:v>
                </c:pt>
                <c:pt idx="1210">
                  <c:v>3.9E-2</c:v>
                </c:pt>
                <c:pt idx="1211">
                  <c:v>0.05</c:v>
                </c:pt>
                <c:pt idx="1212">
                  <c:v>7.0000000000000007E-2</c:v>
                </c:pt>
                <c:pt idx="1213">
                  <c:v>0.08</c:v>
                </c:pt>
                <c:pt idx="1214">
                  <c:v>5.5E-2</c:v>
                </c:pt>
                <c:pt idx="1215">
                  <c:v>7.4999999999999997E-2</c:v>
                </c:pt>
                <c:pt idx="1216">
                  <c:v>7.5999999999999998E-2</c:v>
                </c:pt>
                <c:pt idx="1217">
                  <c:v>7.5999999999999998E-2</c:v>
                </c:pt>
                <c:pt idx="1218">
                  <c:v>6.6000000000000003E-2</c:v>
                </c:pt>
                <c:pt idx="1219">
                  <c:v>5.6000000000000001E-2</c:v>
                </c:pt>
                <c:pt idx="1220">
                  <c:v>5.0999999999999997E-2</c:v>
                </c:pt>
                <c:pt idx="1221">
                  <c:v>5.6000000000000001E-2</c:v>
                </c:pt>
                <c:pt idx="1222">
                  <c:v>6.0999999999999999E-2</c:v>
                </c:pt>
                <c:pt idx="1223">
                  <c:v>5.7000000000000002E-2</c:v>
                </c:pt>
                <c:pt idx="1224">
                  <c:v>4.2000000000000003E-2</c:v>
                </c:pt>
                <c:pt idx="1225">
                  <c:v>4.2999999999999997E-2</c:v>
                </c:pt>
                <c:pt idx="1226">
                  <c:v>6.4000000000000001E-2</c:v>
                </c:pt>
                <c:pt idx="1227">
                  <c:v>5.8000000000000003E-2</c:v>
                </c:pt>
                <c:pt idx="1228">
                  <c:v>5.2999999999999999E-2</c:v>
                </c:pt>
                <c:pt idx="1229">
                  <c:v>5.8000000000000003E-2</c:v>
                </c:pt>
                <c:pt idx="1230">
                  <c:v>5.8999999999999997E-2</c:v>
                </c:pt>
                <c:pt idx="1231">
                  <c:v>4.2999999999999997E-2</c:v>
                </c:pt>
                <c:pt idx="1232">
                  <c:v>4.9000000000000002E-2</c:v>
                </c:pt>
                <c:pt idx="1233">
                  <c:v>5.3999999999999999E-2</c:v>
                </c:pt>
                <c:pt idx="1234">
                  <c:v>4.9000000000000002E-2</c:v>
                </c:pt>
                <c:pt idx="1235">
                  <c:v>5.3999999999999999E-2</c:v>
                </c:pt>
                <c:pt idx="1236">
                  <c:v>7.3999999999999996E-2</c:v>
                </c:pt>
                <c:pt idx="1237">
                  <c:v>6.5000000000000002E-2</c:v>
                </c:pt>
                <c:pt idx="1238">
                  <c:v>5.5E-2</c:v>
                </c:pt>
                <c:pt idx="1239">
                  <c:v>4.4999999999999998E-2</c:v>
                </c:pt>
                <c:pt idx="1240">
                  <c:v>7.0999999999999994E-2</c:v>
                </c:pt>
                <c:pt idx="1241">
                  <c:v>0.09</c:v>
                </c:pt>
                <c:pt idx="1242">
                  <c:v>0.08</c:v>
                </c:pt>
                <c:pt idx="1243">
                  <c:v>8.5999999999999993E-2</c:v>
                </c:pt>
                <c:pt idx="1244">
                  <c:v>8.6999999999999994E-2</c:v>
                </c:pt>
                <c:pt idx="1245">
                  <c:v>9.6000000000000002E-2</c:v>
                </c:pt>
                <c:pt idx="1246">
                  <c:v>0.11</c:v>
                </c:pt>
                <c:pt idx="1247">
                  <c:v>0.10199999999999999</c:v>
                </c:pt>
                <c:pt idx="1248">
                  <c:v>0.106</c:v>
                </c:pt>
                <c:pt idx="1249">
                  <c:v>0.10199999999999999</c:v>
                </c:pt>
                <c:pt idx="1250">
                  <c:v>9.7000000000000003E-2</c:v>
                </c:pt>
                <c:pt idx="1251">
                  <c:v>8.5999999999999993E-2</c:v>
                </c:pt>
                <c:pt idx="1252">
                  <c:v>8.5999999999999993E-2</c:v>
                </c:pt>
                <c:pt idx="1253">
                  <c:v>9.1999999999999998E-2</c:v>
                </c:pt>
                <c:pt idx="1254">
                  <c:v>9.8000000000000004E-2</c:v>
                </c:pt>
                <c:pt idx="1255">
                  <c:v>9.1999999999999998E-2</c:v>
                </c:pt>
                <c:pt idx="1256">
                  <c:v>9.7000000000000003E-2</c:v>
                </c:pt>
                <c:pt idx="1257">
                  <c:v>9.2999999999999999E-2</c:v>
                </c:pt>
                <c:pt idx="1258">
                  <c:v>9.9000000000000005E-2</c:v>
                </c:pt>
                <c:pt idx="1259">
                  <c:v>9.9000000000000005E-2</c:v>
                </c:pt>
                <c:pt idx="1260">
                  <c:v>8.8999999999999996E-2</c:v>
                </c:pt>
                <c:pt idx="1261">
                  <c:v>8.1000000000000003E-2</c:v>
                </c:pt>
                <c:pt idx="1262">
                  <c:v>6.7000000000000004E-2</c:v>
                </c:pt>
                <c:pt idx="1263">
                  <c:v>5.3999999999999999E-2</c:v>
                </c:pt>
                <c:pt idx="1264">
                  <c:v>5.8999999999999997E-2</c:v>
                </c:pt>
                <c:pt idx="1265">
                  <c:v>6.9000000000000006E-2</c:v>
                </c:pt>
                <c:pt idx="1266">
                  <c:v>7.8E-2</c:v>
                </c:pt>
                <c:pt idx="1267">
                  <c:v>6.8000000000000005E-2</c:v>
                </c:pt>
                <c:pt idx="1268">
                  <c:v>6.9000000000000006E-2</c:v>
                </c:pt>
                <c:pt idx="1269">
                  <c:v>6.4000000000000001E-2</c:v>
                </c:pt>
                <c:pt idx="1270">
                  <c:v>6.9000000000000006E-2</c:v>
                </c:pt>
                <c:pt idx="1271">
                  <c:v>8.4000000000000005E-2</c:v>
                </c:pt>
                <c:pt idx="1272">
                  <c:v>8.5000000000000006E-2</c:v>
                </c:pt>
                <c:pt idx="1273">
                  <c:v>8.5000000000000006E-2</c:v>
                </c:pt>
                <c:pt idx="1274">
                  <c:v>8.5000000000000006E-2</c:v>
                </c:pt>
                <c:pt idx="1275">
                  <c:v>0.09</c:v>
                </c:pt>
                <c:pt idx="1276">
                  <c:v>7.0000000000000007E-2</c:v>
                </c:pt>
                <c:pt idx="1277">
                  <c:v>7.0999999999999994E-2</c:v>
                </c:pt>
                <c:pt idx="1278">
                  <c:v>6.0999999999999999E-2</c:v>
                </c:pt>
                <c:pt idx="1279">
                  <c:v>5.6000000000000001E-2</c:v>
                </c:pt>
                <c:pt idx="1280">
                  <c:v>5.0999999999999997E-2</c:v>
                </c:pt>
                <c:pt idx="1281">
                  <c:v>6.0999999999999999E-2</c:v>
                </c:pt>
                <c:pt idx="1282">
                  <c:v>5.7000000000000002E-2</c:v>
                </c:pt>
                <c:pt idx="1283">
                  <c:v>5.7000000000000002E-2</c:v>
                </c:pt>
                <c:pt idx="1284">
                  <c:v>5.1999999999999998E-2</c:v>
                </c:pt>
                <c:pt idx="1285">
                  <c:v>6.2E-2</c:v>
                </c:pt>
                <c:pt idx="1286">
                  <c:v>6.7000000000000004E-2</c:v>
                </c:pt>
                <c:pt idx="1287">
                  <c:v>7.1999999999999995E-2</c:v>
                </c:pt>
                <c:pt idx="1288">
                  <c:v>6.2E-2</c:v>
                </c:pt>
                <c:pt idx="1289">
                  <c:v>6.2E-2</c:v>
                </c:pt>
                <c:pt idx="1290">
                  <c:v>5.8000000000000003E-2</c:v>
                </c:pt>
                <c:pt idx="1291">
                  <c:v>4.8000000000000001E-2</c:v>
                </c:pt>
                <c:pt idx="1292">
                  <c:v>4.8000000000000001E-2</c:v>
                </c:pt>
                <c:pt idx="1293">
                  <c:v>3.7999999999999999E-2</c:v>
                </c:pt>
                <c:pt idx="1294">
                  <c:v>1.7999999999999999E-2</c:v>
                </c:pt>
                <c:pt idx="1295">
                  <c:v>2.3E-2</c:v>
                </c:pt>
                <c:pt idx="1296">
                  <c:v>1.2999999999999999E-2</c:v>
                </c:pt>
                <c:pt idx="1297">
                  <c:v>3.0000000000000001E-3</c:v>
                </c:pt>
                <c:pt idx="1298">
                  <c:v>1.2999999999999999E-2</c:v>
                </c:pt>
                <c:pt idx="1299">
                  <c:v>4.0000000000000001E-3</c:v>
                </c:pt>
                <c:pt idx="1300">
                  <c:v>1.4E-2</c:v>
                </c:pt>
                <c:pt idx="1301">
                  <c:v>1.4E-2</c:v>
                </c:pt>
                <c:pt idx="1302">
                  <c:v>2.4E-2</c:v>
                </c:pt>
                <c:pt idx="1303">
                  <c:v>1.9E-2</c:v>
                </c:pt>
                <c:pt idx="1304">
                  <c:v>2.1000000000000001E-2</c:v>
                </c:pt>
                <c:pt idx="1305">
                  <c:v>2.1000000000000001E-2</c:v>
                </c:pt>
                <c:pt idx="1306">
                  <c:v>1.6E-2</c:v>
                </c:pt>
                <c:pt idx="1307">
                  <c:v>1.6E-2</c:v>
                </c:pt>
                <c:pt idx="1308">
                  <c:v>2.1999999999999999E-2</c:v>
                </c:pt>
                <c:pt idx="1309">
                  <c:v>3.2000000000000001E-2</c:v>
                </c:pt>
                <c:pt idx="1310">
                  <c:v>3.7999999999999999E-2</c:v>
                </c:pt>
                <c:pt idx="1311">
                  <c:v>4.2000000000000003E-2</c:v>
                </c:pt>
                <c:pt idx="1312">
                  <c:v>5.2999999999999999E-2</c:v>
                </c:pt>
                <c:pt idx="1313">
                  <c:v>4.5999999999999999E-2</c:v>
                </c:pt>
                <c:pt idx="1314">
                  <c:v>4.1000000000000002E-2</c:v>
                </c:pt>
                <c:pt idx="1315">
                  <c:v>4.7E-2</c:v>
                </c:pt>
                <c:pt idx="1316">
                  <c:v>4.7E-2</c:v>
                </c:pt>
                <c:pt idx="1317">
                  <c:v>4.8000000000000001E-2</c:v>
                </c:pt>
                <c:pt idx="1318">
                  <c:v>4.2999999999999997E-2</c:v>
                </c:pt>
                <c:pt idx="1319">
                  <c:v>5.3999999999999999E-2</c:v>
                </c:pt>
                <c:pt idx="1320">
                  <c:v>4.9000000000000002E-2</c:v>
                </c:pt>
                <c:pt idx="1321">
                  <c:v>5.3999999999999999E-2</c:v>
                </c:pt>
                <c:pt idx="1322">
                  <c:v>5.3999999999999999E-2</c:v>
                </c:pt>
                <c:pt idx="1323">
                  <c:v>4.3999999999999997E-2</c:v>
                </c:pt>
                <c:pt idx="1324">
                  <c:v>4.4999999999999998E-2</c:v>
                </c:pt>
                <c:pt idx="1325">
                  <c:v>4.4999999999999998E-2</c:v>
                </c:pt>
                <c:pt idx="1326">
                  <c:v>0.05</c:v>
                </c:pt>
                <c:pt idx="1327">
                  <c:v>4.9000000000000002E-2</c:v>
                </c:pt>
                <c:pt idx="1328">
                  <c:v>4.7E-2</c:v>
                </c:pt>
                <c:pt idx="1329">
                  <c:v>4.3999999999999997E-2</c:v>
                </c:pt>
                <c:pt idx="1330">
                  <c:v>3.9E-2</c:v>
                </c:pt>
                <c:pt idx="1331">
                  <c:v>0.04</c:v>
                </c:pt>
                <c:pt idx="1332">
                  <c:v>6.5000000000000002E-2</c:v>
                </c:pt>
                <c:pt idx="1333">
                  <c:v>0.05</c:v>
                </c:pt>
                <c:pt idx="1334">
                  <c:v>5.5E-2</c:v>
                </c:pt>
                <c:pt idx="1335">
                  <c:v>0.06</c:v>
                </c:pt>
                <c:pt idx="1336">
                  <c:v>0.06</c:v>
                </c:pt>
                <c:pt idx="1337">
                  <c:v>0.05</c:v>
                </c:pt>
                <c:pt idx="1338">
                  <c:v>0.05</c:v>
                </c:pt>
                <c:pt idx="1339">
                  <c:v>5.0999999999999997E-2</c:v>
                </c:pt>
                <c:pt idx="1340">
                  <c:v>5.0999999999999997E-2</c:v>
                </c:pt>
                <c:pt idx="1341">
                  <c:v>5.5E-2</c:v>
                </c:pt>
                <c:pt idx="1342">
                  <c:v>5.0999999999999997E-2</c:v>
                </c:pt>
                <c:pt idx="1343">
                  <c:v>5.0999999999999997E-2</c:v>
                </c:pt>
                <c:pt idx="1344">
                  <c:v>5.0999999999999997E-2</c:v>
                </c:pt>
                <c:pt idx="1345">
                  <c:v>4.5999999999999999E-2</c:v>
                </c:pt>
                <c:pt idx="1346">
                  <c:v>5.6000000000000001E-2</c:v>
                </c:pt>
                <c:pt idx="1347">
                  <c:v>5.7000000000000002E-2</c:v>
                </c:pt>
                <c:pt idx="1348">
                  <c:v>8.5999999999999993E-2</c:v>
                </c:pt>
                <c:pt idx="1349">
                  <c:v>8.2000000000000003E-2</c:v>
                </c:pt>
                <c:pt idx="1350">
                  <c:v>7.8E-2</c:v>
                </c:pt>
                <c:pt idx="1351">
                  <c:v>8.2000000000000003E-2</c:v>
                </c:pt>
                <c:pt idx="1352">
                  <c:v>9.8000000000000004E-2</c:v>
                </c:pt>
                <c:pt idx="1353">
                  <c:v>8.7999999999999995E-2</c:v>
                </c:pt>
                <c:pt idx="1354">
                  <c:v>9.2999999999999999E-2</c:v>
                </c:pt>
                <c:pt idx="1355">
                  <c:v>9.2999999999999999E-2</c:v>
                </c:pt>
                <c:pt idx="1356">
                  <c:v>8.7999999999999995E-2</c:v>
                </c:pt>
                <c:pt idx="1357">
                  <c:v>7.8E-2</c:v>
                </c:pt>
                <c:pt idx="1358">
                  <c:v>7.8E-2</c:v>
                </c:pt>
                <c:pt idx="1359">
                  <c:v>6.8000000000000005E-2</c:v>
                </c:pt>
                <c:pt idx="1360">
                  <c:v>7.3999999999999996E-2</c:v>
                </c:pt>
                <c:pt idx="1361">
                  <c:v>7.3999999999999996E-2</c:v>
                </c:pt>
                <c:pt idx="1362">
                  <c:v>6.8000000000000005E-2</c:v>
                </c:pt>
                <c:pt idx="1363">
                  <c:v>6.9000000000000006E-2</c:v>
                </c:pt>
                <c:pt idx="1364">
                  <c:v>6.9000000000000006E-2</c:v>
                </c:pt>
                <c:pt idx="1365">
                  <c:v>0.08</c:v>
                </c:pt>
                <c:pt idx="1366">
                  <c:v>7.0000000000000007E-2</c:v>
                </c:pt>
                <c:pt idx="1367">
                  <c:v>7.3999999999999996E-2</c:v>
                </c:pt>
                <c:pt idx="1368">
                  <c:v>7.8E-2</c:v>
                </c:pt>
                <c:pt idx="1369">
                  <c:v>7.4999999999999997E-2</c:v>
                </c:pt>
                <c:pt idx="1370">
                  <c:v>7.4999999999999997E-2</c:v>
                </c:pt>
                <c:pt idx="1371">
                  <c:v>7.0000000000000007E-2</c:v>
                </c:pt>
                <c:pt idx="1372">
                  <c:v>6.5000000000000002E-2</c:v>
                </c:pt>
                <c:pt idx="1373">
                  <c:v>7.0000000000000007E-2</c:v>
                </c:pt>
                <c:pt idx="1374">
                  <c:v>7.0000000000000007E-2</c:v>
                </c:pt>
                <c:pt idx="1375">
                  <c:v>0.06</c:v>
                </c:pt>
                <c:pt idx="1376">
                  <c:v>0.06</c:v>
                </c:pt>
                <c:pt idx="1377">
                  <c:v>5.6000000000000001E-2</c:v>
                </c:pt>
                <c:pt idx="1378">
                  <c:v>5.1999999999999998E-2</c:v>
                </c:pt>
                <c:pt idx="1379">
                  <c:v>4.2000000000000003E-2</c:v>
                </c:pt>
                <c:pt idx="1380">
                  <c:v>4.7E-2</c:v>
                </c:pt>
                <c:pt idx="1381">
                  <c:v>4.2999999999999997E-2</c:v>
                </c:pt>
                <c:pt idx="1382">
                  <c:v>3.7999999999999999E-2</c:v>
                </c:pt>
                <c:pt idx="1383">
                  <c:v>4.2999999999999997E-2</c:v>
                </c:pt>
                <c:pt idx="1384">
                  <c:v>3.7999999999999999E-2</c:v>
                </c:pt>
                <c:pt idx="1385">
                  <c:v>2.8000000000000001E-2</c:v>
                </c:pt>
                <c:pt idx="1386">
                  <c:v>1.7999999999999999E-2</c:v>
                </c:pt>
                <c:pt idx="1387">
                  <c:v>1.2999999999999999E-2</c:v>
                </c:pt>
                <c:pt idx="1388">
                  <c:v>8.9999999999999993E-3</c:v>
                </c:pt>
                <c:pt idx="1389">
                  <c:v>8.9999999999999993E-3</c:v>
                </c:pt>
                <c:pt idx="1390">
                  <c:v>8.0000000000000002E-3</c:v>
                </c:pt>
                <c:pt idx="1391">
                  <c:v>5.0000000000000001E-3</c:v>
                </c:pt>
                <c:pt idx="1392">
                  <c:v>1E-3</c:v>
                </c:pt>
                <c:pt idx="1393">
                  <c:v>8.9999999999999993E-3</c:v>
                </c:pt>
                <c:pt idx="1394">
                  <c:v>4.0000000000000001E-3</c:v>
                </c:pt>
                <c:pt idx="1395">
                  <c:v>8.9999999999999993E-3</c:v>
                </c:pt>
                <c:pt idx="1396">
                  <c:v>-1.2E-2</c:v>
                </c:pt>
                <c:pt idx="1397">
                  <c:v>-6.0000000000000001E-3</c:v>
                </c:pt>
                <c:pt idx="1398">
                  <c:v>1.4999999999999999E-2</c:v>
                </c:pt>
                <c:pt idx="1399">
                  <c:v>0.02</c:v>
                </c:pt>
                <c:pt idx="1400">
                  <c:v>3.5000000000000003E-2</c:v>
                </c:pt>
                <c:pt idx="1401">
                  <c:v>1.4999999999999999E-2</c:v>
                </c:pt>
                <c:pt idx="1402">
                  <c:v>2.5999999999999999E-2</c:v>
                </c:pt>
                <c:pt idx="1403">
                  <c:v>2.5999999999999999E-2</c:v>
                </c:pt>
                <c:pt idx="1404">
                  <c:v>2.5999999999999999E-2</c:v>
                </c:pt>
                <c:pt idx="1405">
                  <c:v>2.1000000000000001E-2</c:v>
                </c:pt>
                <c:pt idx="1406">
                  <c:v>2.1000000000000001E-2</c:v>
                </c:pt>
                <c:pt idx="1407">
                  <c:v>2.5999999999999999E-2</c:v>
                </c:pt>
                <c:pt idx="1408">
                  <c:v>4.7E-2</c:v>
                </c:pt>
                <c:pt idx="1409">
                  <c:v>6.9000000000000006E-2</c:v>
                </c:pt>
                <c:pt idx="1410">
                  <c:v>6.2E-2</c:v>
                </c:pt>
                <c:pt idx="1411">
                  <c:v>7.2999999999999995E-2</c:v>
                </c:pt>
                <c:pt idx="1412">
                  <c:v>7.2999999999999995E-2</c:v>
                </c:pt>
                <c:pt idx="1413">
                  <c:v>5.2999999999999999E-2</c:v>
                </c:pt>
                <c:pt idx="1414">
                  <c:v>4.2999999999999997E-2</c:v>
                </c:pt>
                <c:pt idx="1415">
                  <c:v>5.2999999999999999E-2</c:v>
                </c:pt>
                <c:pt idx="1416">
                  <c:v>5.8999999999999997E-2</c:v>
                </c:pt>
                <c:pt idx="1417">
                  <c:v>6.3E-2</c:v>
                </c:pt>
                <c:pt idx="1418">
                  <c:v>6.3E-2</c:v>
                </c:pt>
                <c:pt idx="1419">
                  <c:v>6.3E-2</c:v>
                </c:pt>
                <c:pt idx="1420">
                  <c:v>6.4000000000000001E-2</c:v>
                </c:pt>
                <c:pt idx="1421">
                  <c:v>6.9000000000000006E-2</c:v>
                </c:pt>
                <c:pt idx="1422">
                  <c:v>6.9000000000000006E-2</c:v>
                </c:pt>
                <c:pt idx="1423">
                  <c:v>6.4000000000000001E-2</c:v>
                </c:pt>
                <c:pt idx="1424">
                  <c:v>7.3999999999999996E-2</c:v>
                </c:pt>
                <c:pt idx="1425">
                  <c:v>6.9000000000000006E-2</c:v>
                </c:pt>
                <c:pt idx="1426">
                  <c:v>6.9000000000000006E-2</c:v>
                </c:pt>
                <c:pt idx="1427">
                  <c:v>7.0000000000000007E-2</c:v>
                </c:pt>
                <c:pt idx="1428">
                  <c:v>7.0000000000000007E-2</c:v>
                </c:pt>
                <c:pt idx="1429">
                  <c:v>7.0000000000000007E-2</c:v>
                </c:pt>
                <c:pt idx="1430">
                  <c:v>7.0000000000000007E-2</c:v>
                </c:pt>
                <c:pt idx="1431">
                  <c:v>7.0999999999999994E-2</c:v>
                </c:pt>
                <c:pt idx="1432">
                  <c:v>0.06</c:v>
                </c:pt>
                <c:pt idx="1433">
                  <c:v>5.5E-2</c:v>
                </c:pt>
                <c:pt idx="1434">
                  <c:v>2.5999999999999999E-2</c:v>
                </c:pt>
                <c:pt idx="1435">
                  <c:v>3.2000000000000001E-2</c:v>
                </c:pt>
                <c:pt idx="1436">
                  <c:v>2.7E-2</c:v>
                </c:pt>
                <c:pt idx="1437">
                  <c:v>3.2000000000000001E-2</c:v>
                </c:pt>
                <c:pt idx="1438">
                  <c:v>4.2000000000000003E-2</c:v>
                </c:pt>
                <c:pt idx="1439">
                  <c:v>5.1999999999999998E-2</c:v>
                </c:pt>
                <c:pt idx="1440">
                  <c:v>5.2999999999999999E-2</c:v>
                </c:pt>
                <c:pt idx="1441">
                  <c:v>4.8000000000000001E-2</c:v>
                </c:pt>
                <c:pt idx="1442">
                  <c:v>4.8000000000000001E-2</c:v>
                </c:pt>
                <c:pt idx="1443">
                  <c:v>3.7999999999999999E-2</c:v>
                </c:pt>
                <c:pt idx="1444">
                  <c:v>3.9E-2</c:v>
                </c:pt>
                <c:pt idx="1445">
                  <c:v>3.3000000000000002E-2</c:v>
                </c:pt>
                <c:pt idx="1446">
                  <c:v>2.9000000000000001E-2</c:v>
                </c:pt>
                <c:pt idx="1447">
                  <c:v>3.5000000000000003E-2</c:v>
                </c:pt>
                <c:pt idx="1448">
                  <c:v>4.1000000000000002E-2</c:v>
                </c:pt>
                <c:pt idx="1449">
                  <c:v>4.5999999999999999E-2</c:v>
                </c:pt>
                <c:pt idx="1450">
                  <c:v>3.5000000000000003E-2</c:v>
                </c:pt>
                <c:pt idx="1451">
                  <c:v>0.04</c:v>
                </c:pt>
                <c:pt idx="1452">
                  <c:v>0.04</c:v>
                </c:pt>
                <c:pt idx="1453">
                  <c:v>4.4999999999999998E-2</c:v>
                </c:pt>
                <c:pt idx="1454">
                  <c:v>5.2999999999999999E-2</c:v>
                </c:pt>
                <c:pt idx="1455">
                  <c:v>4.9000000000000002E-2</c:v>
                </c:pt>
                <c:pt idx="1456">
                  <c:v>4.9000000000000002E-2</c:v>
                </c:pt>
                <c:pt idx="1457">
                  <c:v>4.3999999999999997E-2</c:v>
                </c:pt>
                <c:pt idx="1458">
                  <c:v>4.3999999999999997E-2</c:v>
                </c:pt>
                <c:pt idx="1459">
                  <c:v>0.04</c:v>
                </c:pt>
                <c:pt idx="1460">
                  <c:v>4.4999999999999998E-2</c:v>
                </c:pt>
                <c:pt idx="1461">
                  <c:v>4.4999999999999998E-2</c:v>
                </c:pt>
                <c:pt idx="1462">
                  <c:v>0.04</c:v>
                </c:pt>
                <c:pt idx="1463">
                  <c:v>3.5999999999999997E-2</c:v>
                </c:pt>
                <c:pt idx="1464">
                  <c:v>3.5999999999999997E-2</c:v>
                </c:pt>
                <c:pt idx="1465">
                  <c:v>5.0999999999999997E-2</c:v>
                </c:pt>
                <c:pt idx="1466">
                  <c:v>5.6000000000000001E-2</c:v>
                </c:pt>
                <c:pt idx="1467">
                  <c:v>4.5999999999999999E-2</c:v>
                </c:pt>
                <c:pt idx="1468">
                  <c:v>3.5999999999999997E-2</c:v>
                </c:pt>
                <c:pt idx="1469">
                  <c:v>4.1000000000000002E-2</c:v>
                </c:pt>
                <c:pt idx="1470">
                  <c:v>5.1999999999999998E-2</c:v>
                </c:pt>
                <c:pt idx="1471">
                  <c:v>5.1999999999999998E-2</c:v>
                </c:pt>
                <c:pt idx="1472">
                  <c:v>4.7E-2</c:v>
                </c:pt>
                <c:pt idx="1473">
                  <c:v>5.1999999999999998E-2</c:v>
                </c:pt>
                <c:pt idx="1474">
                  <c:v>5.7000000000000002E-2</c:v>
                </c:pt>
                <c:pt idx="1475">
                  <c:v>6.7000000000000004E-2</c:v>
                </c:pt>
                <c:pt idx="1476">
                  <c:v>8.3000000000000004E-2</c:v>
                </c:pt>
                <c:pt idx="1477">
                  <c:v>6.8000000000000005E-2</c:v>
                </c:pt>
                <c:pt idx="1478">
                  <c:v>7.2999999999999995E-2</c:v>
                </c:pt>
                <c:pt idx="1479">
                  <c:v>7.3999999999999996E-2</c:v>
                </c:pt>
                <c:pt idx="1480">
                  <c:v>7.9000000000000001E-2</c:v>
                </c:pt>
                <c:pt idx="1481">
                  <c:v>8.4000000000000005E-2</c:v>
                </c:pt>
                <c:pt idx="1482">
                  <c:v>7.9000000000000001E-2</c:v>
                </c:pt>
                <c:pt idx="1483">
                  <c:v>7.9000000000000001E-2</c:v>
                </c:pt>
                <c:pt idx="1484">
                  <c:v>7.9000000000000001E-2</c:v>
                </c:pt>
                <c:pt idx="1485">
                  <c:v>7.3999999999999996E-2</c:v>
                </c:pt>
                <c:pt idx="1486">
                  <c:v>7.9000000000000001E-2</c:v>
                </c:pt>
                <c:pt idx="1487">
                  <c:v>8.4000000000000005E-2</c:v>
                </c:pt>
                <c:pt idx="1488">
                  <c:v>7.3999999999999996E-2</c:v>
                </c:pt>
                <c:pt idx="1489">
                  <c:v>8.5000000000000006E-2</c:v>
                </c:pt>
                <c:pt idx="1490">
                  <c:v>9.5000000000000001E-2</c:v>
                </c:pt>
                <c:pt idx="1491">
                  <c:v>8.5000000000000006E-2</c:v>
                </c:pt>
                <c:pt idx="1492">
                  <c:v>9.5000000000000001E-2</c:v>
                </c:pt>
                <c:pt idx="1493">
                  <c:v>8.5000000000000006E-2</c:v>
                </c:pt>
                <c:pt idx="1494">
                  <c:v>8.5999999999999993E-2</c:v>
                </c:pt>
                <c:pt idx="1495">
                  <c:v>7.4999999999999997E-2</c:v>
                </c:pt>
                <c:pt idx="1496">
                  <c:v>7.4999999999999997E-2</c:v>
                </c:pt>
                <c:pt idx="1497">
                  <c:v>8.1000000000000003E-2</c:v>
                </c:pt>
                <c:pt idx="1498">
                  <c:v>7.0999999999999994E-2</c:v>
                </c:pt>
                <c:pt idx="1499">
                  <c:v>7.0999999999999994E-2</c:v>
                </c:pt>
                <c:pt idx="1500">
                  <c:v>6.6000000000000003E-2</c:v>
                </c:pt>
                <c:pt idx="1501">
                  <c:v>6.6000000000000003E-2</c:v>
                </c:pt>
                <c:pt idx="1502">
                  <c:v>6.2E-2</c:v>
                </c:pt>
                <c:pt idx="1503">
                  <c:v>6.0999999999999999E-2</c:v>
                </c:pt>
                <c:pt idx="1504">
                  <c:v>6.6000000000000003E-2</c:v>
                </c:pt>
                <c:pt idx="1505">
                  <c:v>5.8000000000000003E-2</c:v>
                </c:pt>
                <c:pt idx="1506">
                  <c:v>5.8000000000000003E-2</c:v>
                </c:pt>
                <c:pt idx="1507">
                  <c:v>5.2999999999999999E-2</c:v>
                </c:pt>
                <c:pt idx="1508">
                  <c:v>5.3999999999999999E-2</c:v>
                </c:pt>
                <c:pt idx="1509">
                  <c:v>4.9000000000000002E-2</c:v>
                </c:pt>
                <c:pt idx="1510">
                  <c:v>5.3999999999999999E-2</c:v>
                </c:pt>
                <c:pt idx="1511">
                  <c:v>4.8000000000000001E-2</c:v>
                </c:pt>
                <c:pt idx="1512">
                  <c:v>6.3E-2</c:v>
                </c:pt>
                <c:pt idx="1513">
                  <c:v>3.7999999999999999E-2</c:v>
                </c:pt>
                <c:pt idx="1514">
                  <c:v>4.9000000000000002E-2</c:v>
                </c:pt>
                <c:pt idx="1515">
                  <c:v>4.3999999999999997E-2</c:v>
                </c:pt>
                <c:pt idx="1516">
                  <c:v>4.9000000000000002E-2</c:v>
                </c:pt>
                <c:pt idx="1517">
                  <c:v>4.3999999999999997E-2</c:v>
                </c:pt>
                <c:pt idx="1518">
                  <c:v>4.3999999999999997E-2</c:v>
                </c:pt>
                <c:pt idx="1519">
                  <c:v>4.4999999999999998E-2</c:v>
                </c:pt>
                <c:pt idx="1520">
                  <c:v>4.4999999999999998E-2</c:v>
                </c:pt>
                <c:pt idx="1521">
                  <c:v>0.04</c:v>
                </c:pt>
                <c:pt idx="1522">
                  <c:v>3.1E-2</c:v>
                </c:pt>
                <c:pt idx="1523">
                  <c:v>3.5999999999999997E-2</c:v>
                </c:pt>
                <c:pt idx="1524">
                  <c:v>3.5999999999999997E-2</c:v>
                </c:pt>
                <c:pt idx="1525">
                  <c:v>3.1E-2</c:v>
                </c:pt>
                <c:pt idx="1526">
                  <c:v>1.6E-2</c:v>
                </c:pt>
                <c:pt idx="1527">
                  <c:v>2.1999999999999999E-2</c:v>
                </c:pt>
                <c:pt idx="1528">
                  <c:v>3.2000000000000001E-2</c:v>
                </c:pt>
                <c:pt idx="1529">
                  <c:v>3.2000000000000001E-2</c:v>
                </c:pt>
                <c:pt idx="1530">
                  <c:v>3.6999999999999998E-2</c:v>
                </c:pt>
                <c:pt idx="1531">
                  <c:v>4.2999999999999997E-2</c:v>
                </c:pt>
                <c:pt idx="1532">
                  <c:v>4.2000000000000003E-2</c:v>
                </c:pt>
                <c:pt idx="1533">
                  <c:v>2.1999999999999999E-2</c:v>
                </c:pt>
                <c:pt idx="1534">
                  <c:v>2.7E-2</c:v>
                </c:pt>
                <c:pt idx="1535">
                  <c:v>3.6999999999999998E-2</c:v>
                </c:pt>
                <c:pt idx="1536">
                  <c:v>3.7999999999999999E-2</c:v>
                </c:pt>
                <c:pt idx="1537">
                  <c:v>3.3000000000000002E-2</c:v>
                </c:pt>
                <c:pt idx="1538">
                  <c:v>3.3000000000000002E-2</c:v>
                </c:pt>
                <c:pt idx="1539">
                  <c:v>2.8000000000000001E-2</c:v>
                </c:pt>
                <c:pt idx="1540">
                  <c:v>3.3000000000000002E-2</c:v>
                </c:pt>
                <c:pt idx="1541">
                  <c:v>3.3000000000000002E-2</c:v>
                </c:pt>
                <c:pt idx="1542">
                  <c:v>3.9E-2</c:v>
                </c:pt>
                <c:pt idx="1543">
                  <c:v>3.9E-2</c:v>
                </c:pt>
                <c:pt idx="1544">
                  <c:v>3.4000000000000002E-2</c:v>
                </c:pt>
                <c:pt idx="1545">
                  <c:v>3.9E-2</c:v>
                </c:pt>
                <c:pt idx="1546">
                  <c:v>5.8999999999999997E-2</c:v>
                </c:pt>
                <c:pt idx="1547">
                  <c:v>0.06</c:v>
                </c:pt>
                <c:pt idx="1548">
                  <c:v>5.5E-2</c:v>
                </c:pt>
                <c:pt idx="1549">
                  <c:v>0.06</c:v>
                </c:pt>
                <c:pt idx="1550">
                  <c:v>0.06</c:v>
                </c:pt>
                <c:pt idx="1551">
                  <c:v>5.5E-2</c:v>
                </c:pt>
                <c:pt idx="1552">
                  <c:v>0.04</c:v>
                </c:pt>
                <c:pt idx="1553">
                  <c:v>4.4999999999999998E-2</c:v>
                </c:pt>
                <c:pt idx="1554">
                  <c:v>4.5999999999999999E-2</c:v>
                </c:pt>
                <c:pt idx="1555">
                  <c:v>0.05</c:v>
                </c:pt>
                <c:pt idx="1556">
                  <c:v>5.0999999999999997E-2</c:v>
                </c:pt>
                <c:pt idx="1557">
                  <c:v>5.1999999999999998E-2</c:v>
                </c:pt>
                <c:pt idx="1558">
                  <c:v>4.7E-2</c:v>
                </c:pt>
                <c:pt idx="1559">
                  <c:v>5.1999999999999998E-2</c:v>
                </c:pt>
                <c:pt idx="1560">
                  <c:v>5.8000000000000003E-2</c:v>
                </c:pt>
                <c:pt idx="1561">
                  <c:v>5.8000000000000003E-2</c:v>
                </c:pt>
                <c:pt idx="1562">
                  <c:v>6.2E-2</c:v>
                </c:pt>
                <c:pt idx="1563">
                  <c:v>6.2E-2</c:v>
                </c:pt>
                <c:pt idx="1564">
                  <c:v>5.8999999999999997E-2</c:v>
                </c:pt>
                <c:pt idx="1565">
                  <c:v>5.2999999999999999E-2</c:v>
                </c:pt>
                <c:pt idx="1566">
                  <c:v>4.8000000000000001E-2</c:v>
                </c:pt>
                <c:pt idx="1567">
                  <c:v>4.8000000000000001E-2</c:v>
                </c:pt>
                <c:pt idx="1568">
                  <c:v>4.2999999999999997E-2</c:v>
                </c:pt>
                <c:pt idx="1569">
                  <c:v>4.2999999999999997E-2</c:v>
                </c:pt>
                <c:pt idx="1570">
                  <c:v>3.7999999999999999E-2</c:v>
                </c:pt>
                <c:pt idx="1571">
                  <c:v>3.3000000000000002E-2</c:v>
                </c:pt>
                <c:pt idx="1572">
                  <c:v>3.9E-2</c:v>
                </c:pt>
                <c:pt idx="1573">
                  <c:v>0.05</c:v>
                </c:pt>
                <c:pt idx="1574">
                  <c:v>5.6000000000000001E-2</c:v>
                </c:pt>
                <c:pt idx="1575">
                  <c:v>5.6000000000000001E-2</c:v>
                </c:pt>
                <c:pt idx="1576">
                  <c:v>5.6000000000000001E-2</c:v>
                </c:pt>
                <c:pt idx="1577">
                  <c:v>5.5E-2</c:v>
                </c:pt>
                <c:pt idx="1578">
                  <c:v>5.0999999999999997E-2</c:v>
                </c:pt>
                <c:pt idx="1579">
                  <c:v>5.0999999999999997E-2</c:v>
                </c:pt>
                <c:pt idx="1580">
                  <c:v>5.7000000000000002E-2</c:v>
                </c:pt>
                <c:pt idx="1581">
                  <c:v>5.7000000000000002E-2</c:v>
                </c:pt>
                <c:pt idx="1582">
                  <c:v>4.5999999999999999E-2</c:v>
                </c:pt>
                <c:pt idx="1583">
                  <c:v>4.1000000000000002E-2</c:v>
                </c:pt>
                <c:pt idx="1584">
                  <c:v>4.1000000000000002E-2</c:v>
                </c:pt>
                <c:pt idx="1585">
                  <c:v>3.6999999999999998E-2</c:v>
                </c:pt>
                <c:pt idx="1586">
                  <c:v>4.2000000000000003E-2</c:v>
                </c:pt>
                <c:pt idx="1587">
                  <c:v>4.2999999999999997E-2</c:v>
                </c:pt>
                <c:pt idx="1588">
                  <c:v>3.9E-2</c:v>
                </c:pt>
                <c:pt idx="1589">
                  <c:v>0.04</c:v>
                </c:pt>
                <c:pt idx="1590">
                  <c:v>4.4999999999999998E-2</c:v>
                </c:pt>
                <c:pt idx="1591">
                  <c:v>4.5999999999999999E-2</c:v>
                </c:pt>
                <c:pt idx="1592">
                  <c:v>0.04</c:v>
                </c:pt>
                <c:pt idx="1593">
                  <c:v>0.04</c:v>
                </c:pt>
                <c:pt idx="1594">
                  <c:v>3.5000000000000003E-2</c:v>
                </c:pt>
                <c:pt idx="1595">
                  <c:v>3.6999999999999998E-2</c:v>
                </c:pt>
                <c:pt idx="1596">
                  <c:v>3.2000000000000001E-2</c:v>
                </c:pt>
                <c:pt idx="1597">
                  <c:v>3.2000000000000001E-2</c:v>
                </c:pt>
                <c:pt idx="1598">
                  <c:v>2.7E-2</c:v>
                </c:pt>
                <c:pt idx="1599">
                  <c:v>2.8000000000000001E-2</c:v>
                </c:pt>
                <c:pt idx="1600">
                  <c:v>3.7999999999999999E-2</c:v>
                </c:pt>
                <c:pt idx="1601">
                  <c:v>3.7999999999999999E-2</c:v>
                </c:pt>
                <c:pt idx="1602">
                  <c:v>3.7999999999999999E-2</c:v>
                </c:pt>
                <c:pt idx="1603">
                  <c:v>3.7999999999999999E-2</c:v>
                </c:pt>
                <c:pt idx="1604">
                  <c:v>3.9E-2</c:v>
                </c:pt>
                <c:pt idx="1605">
                  <c:v>4.3999999999999997E-2</c:v>
                </c:pt>
                <c:pt idx="1606">
                  <c:v>3.9E-2</c:v>
                </c:pt>
                <c:pt idx="1607">
                  <c:v>3.4000000000000002E-2</c:v>
                </c:pt>
                <c:pt idx="1608">
                  <c:v>8.5999999999999993E-2</c:v>
                </c:pt>
                <c:pt idx="1609">
                  <c:v>8.5000000000000006E-2</c:v>
                </c:pt>
                <c:pt idx="1610">
                  <c:v>7.0000000000000007E-2</c:v>
                </c:pt>
                <c:pt idx="1611">
                  <c:v>9.0999999999999998E-2</c:v>
                </c:pt>
                <c:pt idx="1612">
                  <c:v>0.10100000000000001</c:v>
                </c:pt>
                <c:pt idx="1613">
                  <c:v>0.106</c:v>
                </c:pt>
                <c:pt idx="1614">
                  <c:v>0.05</c:v>
                </c:pt>
                <c:pt idx="1615">
                  <c:v>0.129</c:v>
                </c:pt>
                <c:pt idx="1616">
                  <c:v>0.121</c:v>
                </c:pt>
                <c:pt idx="1617">
                  <c:v>0.11</c:v>
                </c:pt>
                <c:pt idx="1618">
                  <c:v>0.105</c:v>
                </c:pt>
                <c:pt idx="1619">
                  <c:v>0.11</c:v>
                </c:pt>
                <c:pt idx="1620">
                  <c:v>0.11</c:v>
                </c:pt>
                <c:pt idx="1621">
                  <c:v>0.115</c:v>
                </c:pt>
                <c:pt idx="1622">
                  <c:v>0.105</c:v>
                </c:pt>
                <c:pt idx="1623">
                  <c:v>0.10299999999999999</c:v>
                </c:pt>
                <c:pt idx="1624">
                  <c:v>0.106</c:v>
                </c:pt>
                <c:pt idx="1625">
                  <c:v>9.7000000000000003E-2</c:v>
                </c:pt>
                <c:pt idx="1626">
                  <c:v>0.104</c:v>
                </c:pt>
                <c:pt idx="1627">
                  <c:v>9.9000000000000005E-2</c:v>
                </c:pt>
                <c:pt idx="1628">
                  <c:v>0.1</c:v>
                </c:pt>
                <c:pt idx="1629">
                  <c:v>9.4E-2</c:v>
                </c:pt>
                <c:pt idx="1630">
                  <c:v>0.1</c:v>
                </c:pt>
                <c:pt idx="1631">
                  <c:v>0.1</c:v>
                </c:pt>
                <c:pt idx="1632">
                  <c:v>0.106</c:v>
                </c:pt>
                <c:pt idx="1633">
                  <c:v>0.10100000000000001</c:v>
                </c:pt>
                <c:pt idx="1634">
                  <c:v>0.10100000000000001</c:v>
                </c:pt>
                <c:pt idx="1635">
                  <c:v>0.107</c:v>
                </c:pt>
                <c:pt idx="1636">
                  <c:v>0.115</c:v>
                </c:pt>
                <c:pt idx="1637">
                  <c:v>0.11</c:v>
                </c:pt>
                <c:pt idx="1638">
                  <c:v>0.127</c:v>
                </c:pt>
                <c:pt idx="1639">
                  <c:v>0.125</c:v>
                </c:pt>
                <c:pt idx="1640">
                  <c:v>0.121</c:v>
                </c:pt>
                <c:pt idx="1641">
                  <c:v>0.11600000000000001</c:v>
                </c:pt>
                <c:pt idx="1642">
                  <c:v>0.11600000000000001</c:v>
                </c:pt>
                <c:pt idx="1643">
                  <c:v>0.121</c:v>
                </c:pt>
                <c:pt idx="1644">
                  <c:v>0.11600000000000001</c:v>
                </c:pt>
                <c:pt idx="1645">
                  <c:v>0.11600000000000001</c:v>
                </c:pt>
                <c:pt idx="1646">
                  <c:v>0.11600000000000001</c:v>
                </c:pt>
                <c:pt idx="1647">
                  <c:v>0.11700000000000001</c:v>
                </c:pt>
                <c:pt idx="1648">
                  <c:v>0.123</c:v>
                </c:pt>
                <c:pt idx="1649">
                  <c:v>0.128</c:v>
                </c:pt>
                <c:pt idx="1650">
                  <c:v>0.128</c:v>
                </c:pt>
                <c:pt idx="1651">
                  <c:v>0.14000000000000001</c:v>
                </c:pt>
                <c:pt idx="1652">
                  <c:v>0.14099999999999999</c:v>
                </c:pt>
                <c:pt idx="1653">
                  <c:v>0.13500000000000001</c:v>
                </c:pt>
                <c:pt idx="1654">
                  <c:v>0.13</c:v>
                </c:pt>
                <c:pt idx="1655">
                  <c:v>0.13400000000000001</c:v>
                </c:pt>
                <c:pt idx="1656">
                  <c:v>0.13900000000000001</c:v>
                </c:pt>
                <c:pt idx="1657">
                  <c:v>0.13700000000000001</c:v>
                </c:pt>
                <c:pt idx="1658">
                  <c:v>0.13700000000000001</c:v>
                </c:pt>
                <c:pt idx="1659">
                  <c:v>0.157</c:v>
                </c:pt>
                <c:pt idx="1660">
                  <c:v>0.14799999999999999</c:v>
                </c:pt>
                <c:pt idx="1661">
                  <c:v>0.158</c:v>
                </c:pt>
                <c:pt idx="1662">
                  <c:v>0.152</c:v>
                </c:pt>
                <c:pt idx="1663">
                  <c:v>0.14399999999999999</c:v>
                </c:pt>
                <c:pt idx="1664">
                  <c:v>0.14899999999999999</c:v>
                </c:pt>
                <c:pt idx="1665">
                  <c:v>0.14399999999999999</c:v>
                </c:pt>
                <c:pt idx="1666">
                  <c:v>0.14899999999999999</c:v>
                </c:pt>
                <c:pt idx="1667">
                  <c:v>0.14699999999999999</c:v>
                </c:pt>
                <c:pt idx="1668">
                  <c:v>0.153</c:v>
                </c:pt>
                <c:pt idx="1669">
                  <c:v>0.15</c:v>
                </c:pt>
                <c:pt idx="1670">
                  <c:v>0.154</c:v>
                </c:pt>
                <c:pt idx="1671">
                  <c:v>0.14899999999999999</c:v>
                </c:pt>
                <c:pt idx="1672">
                  <c:v>0.13500000000000001</c:v>
                </c:pt>
                <c:pt idx="1673">
                  <c:v>0.115</c:v>
                </c:pt>
                <c:pt idx="1674">
                  <c:v>0.115</c:v>
                </c:pt>
                <c:pt idx="1675">
                  <c:v>0.11</c:v>
                </c:pt>
                <c:pt idx="1676">
                  <c:v>0.121</c:v>
                </c:pt>
                <c:pt idx="1677">
                  <c:v>0.127</c:v>
                </c:pt>
                <c:pt idx="1678">
                  <c:v>0.127</c:v>
                </c:pt>
                <c:pt idx="1679">
                  <c:v>0.13200000000000001</c:v>
                </c:pt>
                <c:pt idx="1680">
                  <c:v>0.13200000000000001</c:v>
                </c:pt>
                <c:pt idx="1681">
                  <c:v>0.13200000000000001</c:v>
                </c:pt>
                <c:pt idx="1682">
                  <c:v>0.128</c:v>
                </c:pt>
                <c:pt idx="1683">
                  <c:v>0.129</c:v>
                </c:pt>
                <c:pt idx="1684">
                  <c:v>0.129</c:v>
                </c:pt>
                <c:pt idx="1685">
                  <c:v>0.124</c:v>
                </c:pt>
                <c:pt idx="1686">
                  <c:v>0.11899999999999999</c:v>
                </c:pt>
                <c:pt idx="1687">
                  <c:v>0.114</c:v>
                </c:pt>
                <c:pt idx="1688">
                  <c:v>0.114</c:v>
                </c:pt>
                <c:pt idx="1689">
                  <c:v>0.11</c:v>
                </c:pt>
                <c:pt idx="1690">
                  <c:v>0.1</c:v>
                </c:pt>
                <c:pt idx="1691">
                  <c:v>0.11</c:v>
                </c:pt>
                <c:pt idx="1692">
                  <c:v>0.10199999999999999</c:v>
                </c:pt>
                <c:pt idx="1693">
                  <c:v>0.10199999999999999</c:v>
                </c:pt>
                <c:pt idx="1694">
                  <c:v>9.7000000000000003E-2</c:v>
                </c:pt>
                <c:pt idx="1695">
                  <c:v>9.8000000000000004E-2</c:v>
                </c:pt>
                <c:pt idx="1696">
                  <c:v>0.108</c:v>
                </c:pt>
                <c:pt idx="1697">
                  <c:v>9.0999999999999998E-2</c:v>
                </c:pt>
                <c:pt idx="1698">
                  <c:v>9.7000000000000003E-2</c:v>
                </c:pt>
                <c:pt idx="1699">
                  <c:v>9.2999999999999999E-2</c:v>
                </c:pt>
                <c:pt idx="1700">
                  <c:v>7.6999999999999999E-2</c:v>
                </c:pt>
                <c:pt idx="1701">
                  <c:v>7.8E-2</c:v>
                </c:pt>
                <c:pt idx="1702">
                  <c:v>6.3E-2</c:v>
                </c:pt>
                <c:pt idx="1703">
                  <c:v>6.8000000000000005E-2</c:v>
                </c:pt>
                <c:pt idx="1704">
                  <c:v>4.8000000000000001E-2</c:v>
                </c:pt>
                <c:pt idx="1705">
                  <c:v>5.2999999999999999E-2</c:v>
                </c:pt>
                <c:pt idx="1706">
                  <c:v>6.4000000000000001E-2</c:v>
                </c:pt>
                <c:pt idx="1707">
                  <c:v>6.4000000000000001E-2</c:v>
                </c:pt>
                <c:pt idx="1708">
                  <c:v>4.2999999999999997E-2</c:v>
                </c:pt>
                <c:pt idx="1709">
                  <c:v>4.2999999999999997E-2</c:v>
                </c:pt>
                <c:pt idx="1710">
                  <c:v>0.04</c:v>
                </c:pt>
                <c:pt idx="1711">
                  <c:v>4.5999999999999999E-2</c:v>
                </c:pt>
                <c:pt idx="1712">
                  <c:v>4.1000000000000002E-2</c:v>
                </c:pt>
                <c:pt idx="1713">
                  <c:v>5.2999999999999999E-2</c:v>
                </c:pt>
                <c:pt idx="1714">
                  <c:v>2.9000000000000001E-2</c:v>
                </c:pt>
                <c:pt idx="1715">
                  <c:v>3.5999999999999997E-2</c:v>
                </c:pt>
                <c:pt idx="1716">
                  <c:v>3.6999999999999998E-2</c:v>
                </c:pt>
                <c:pt idx="1717">
                  <c:v>1.2999999999999999E-2</c:v>
                </c:pt>
                <c:pt idx="1718">
                  <c:v>-2.3E-2</c:v>
                </c:pt>
                <c:pt idx="1719">
                  <c:v>0</c:v>
                </c:pt>
                <c:pt idx="1720">
                  <c:v>1.4E-2</c:v>
                </c:pt>
                <c:pt idx="1721">
                  <c:v>2.9000000000000001E-2</c:v>
                </c:pt>
                <c:pt idx="1722">
                  <c:v>2.4E-2</c:v>
                </c:pt>
                <c:pt idx="1723">
                  <c:v>1.4E-2</c:v>
                </c:pt>
                <c:pt idx="1724">
                  <c:v>1.4E-2</c:v>
                </c:pt>
                <c:pt idx="1725">
                  <c:v>6.0000000000000001E-3</c:v>
                </c:pt>
                <c:pt idx="1726">
                  <c:v>7.0000000000000001E-3</c:v>
                </c:pt>
                <c:pt idx="1727">
                  <c:v>0.01</c:v>
                </c:pt>
                <c:pt idx="1728">
                  <c:v>4.0000000000000001E-3</c:v>
                </c:pt>
                <c:pt idx="1729">
                  <c:v>-1E-3</c:v>
                </c:pt>
                <c:pt idx="1730">
                  <c:v>4.0000000000000001E-3</c:v>
                </c:pt>
                <c:pt idx="1731">
                  <c:v>8.9999999999999993E-3</c:v>
                </c:pt>
                <c:pt idx="1732">
                  <c:v>-1E-3</c:v>
                </c:pt>
                <c:pt idx="1733">
                  <c:v>1E-3</c:v>
                </c:pt>
                <c:pt idx="1734">
                  <c:v>6.0000000000000001E-3</c:v>
                </c:pt>
                <c:pt idx="1735">
                  <c:v>7.0000000000000001E-3</c:v>
                </c:pt>
                <c:pt idx="1736">
                  <c:v>6.0000000000000001E-3</c:v>
                </c:pt>
                <c:pt idx="1737">
                  <c:v>-1.9E-2</c:v>
                </c:pt>
                <c:pt idx="1738">
                  <c:v>-8.9999999999999993E-3</c:v>
                </c:pt>
                <c:pt idx="1739">
                  <c:v>-8.9999999999999993E-3</c:v>
                </c:pt>
                <c:pt idx="1740">
                  <c:v>-1.4E-2</c:v>
                </c:pt>
                <c:pt idx="1741">
                  <c:v>-8.0000000000000002E-3</c:v>
                </c:pt>
                <c:pt idx="1742">
                  <c:v>-2.4E-2</c:v>
                </c:pt>
                <c:pt idx="1743">
                  <c:v>-6.0000000000000001E-3</c:v>
                </c:pt>
                <c:pt idx="1744">
                  <c:v>-1E-3</c:v>
                </c:pt>
                <c:pt idx="1745">
                  <c:v>-6.0000000000000001E-3</c:v>
                </c:pt>
                <c:pt idx="1746">
                  <c:v>-1.6E-2</c:v>
                </c:pt>
                <c:pt idx="1747">
                  <c:v>-1.6E-2</c:v>
                </c:pt>
                <c:pt idx="1748">
                  <c:v>-2.5999999999999999E-2</c:v>
                </c:pt>
                <c:pt idx="1749">
                  <c:v>-3.1E-2</c:v>
                </c:pt>
                <c:pt idx="1750">
                  <c:v>-3.6999999999999998E-2</c:v>
                </c:pt>
                <c:pt idx="1751">
                  <c:v>-3.6999999999999998E-2</c:v>
                </c:pt>
                <c:pt idx="1752">
                  <c:v>-0.03</c:v>
                </c:pt>
                <c:pt idx="1753">
                  <c:v>-0.02</c:v>
                </c:pt>
                <c:pt idx="1754">
                  <c:v>-1.7999999999999999E-2</c:v>
                </c:pt>
                <c:pt idx="1755">
                  <c:v>-1.9E-2</c:v>
                </c:pt>
                <c:pt idx="1756">
                  <c:v>-4.0000000000000001E-3</c:v>
                </c:pt>
                <c:pt idx="1757">
                  <c:v>7.0000000000000001E-3</c:v>
                </c:pt>
                <c:pt idx="1758">
                  <c:v>1.0999999999999999E-2</c:v>
                </c:pt>
                <c:pt idx="1759">
                  <c:v>1E-3</c:v>
                </c:pt>
                <c:pt idx="1760">
                  <c:v>-4.0000000000000001E-3</c:v>
                </c:pt>
                <c:pt idx="1761">
                  <c:v>-2.8000000000000001E-2</c:v>
                </c:pt>
                <c:pt idx="1762">
                  <c:v>-0.03</c:v>
                </c:pt>
                <c:pt idx="1763">
                  <c:v>-2.5000000000000001E-2</c:v>
                </c:pt>
                <c:pt idx="1764">
                  <c:v>-0.04</c:v>
                </c:pt>
                <c:pt idx="1765">
                  <c:v>-3.3000000000000002E-2</c:v>
                </c:pt>
                <c:pt idx="1766">
                  <c:v>-2.8000000000000001E-2</c:v>
                </c:pt>
                <c:pt idx="1767">
                  <c:v>-2.8000000000000001E-2</c:v>
                </c:pt>
                <c:pt idx="1768">
                  <c:v>-3.6999999999999998E-2</c:v>
                </c:pt>
                <c:pt idx="1769">
                  <c:v>-2.7E-2</c:v>
                </c:pt>
                <c:pt idx="1770">
                  <c:v>-6.0999999999999999E-2</c:v>
                </c:pt>
                <c:pt idx="1771">
                  <c:v>-7.5999999999999998E-2</c:v>
                </c:pt>
                <c:pt idx="1772">
                  <c:v>-5.6000000000000001E-2</c:v>
                </c:pt>
                <c:pt idx="1773">
                  <c:v>-5.6000000000000001E-2</c:v>
                </c:pt>
                <c:pt idx="1774">
                  <c:v>-8.5999999999999993E-2</c:v>
                </c:pt>
                <c:pt idx="1775">
                  <c:v>-8.2000000000000003E-2</c:v>
                </c:pt>
                <c:pt idx="1776">
                  <c:v>-7.0000000000000007E-2</c:v>
                </c:pt>
                <c:pt idx="1777">
                  <c:v>-5.2999999999999999E-2</c:v>
                </c:pt>
                <c:pt idx="1778">
                  <c:v>-5.2999999999999999E-2</c:v>
                </c:pt>
                <c:pt idx="1779">
                  <c:v>-4.1000000000000002E-2</c:v>
                </c:pt>
                <c:pt idx="1780">
                  <c:v>-3.2000000000000001E-2</c:v>
                </c:pt>
                <c:pt idx="1781">
                  <c:v>-4.7E-2</c:v>
                </c:pt>
                <c:pt idx="1782">
                  <c:v>-4.5999999999999999E-2</c:v>
                </c:pt>
                <c:pt idx="1783">
                  <c:v>-5.7000000000000002E-2</c:v>
                </c:pt>
                <c:pt idx="1784">
                  <c:v>-6.2E-2</c:v>
                </c:pt>
                <c:pt idx="1785">
                  <c:v>-5.0999999999999997E-2</c:v>
                </c:pt>
                <c:pt idx="1786">
                  <c:v>-3.1E-2</c:v>
                </c:pt>
                <c:pt idx="1787">
                  <c:v>-2.1000000000000001E-2</c:v>
                </c:pt>
                <c:pt idx="1788">
                  <c:v>-8.9999999999999993E-3</c:v>
                </c:pt>
                <c:pt idx="1789">
                  <c:v>-2.5999999999999999E-2</c:v>
                </c:pt>
                <c:pt idx="1790">
                  <c:v>-2.5999999999999999E-2</c:v>
                </c:pt>
                <c:pt idx="1791">
                  <c:v>-2.7E-2</c:v>
                </c:pt>
                <c:pt idx="1792">
                  <c:v>-0.03</c:v>
                </c:pt>
                <c:pt idx="1793">
                  <c:v>-3.6999999999999998E-2</c:v>
                </c:pt>
                <c:pt idx="1794">
                  <c:v>-3.1E-2</c:v>
                </c:pt>
                <c:pt idx="1795">
                  <c:v>-4.4999999999999998E-2</c:v>
                </c:pt>
                <c:pt idx="1796">
                  <c:v>-4.9000000000000002E-2</c:v>
                </c:pt>
                <c:pt idx="1797">
                  <c:v>-4.9000000000000002E-2</c:v>
                </c:pt>
                <c:pt idx="1798">
                  <c:v>-4.3999999999999997E-2</c:v>
                </c:pt>
                <c:pt idx="1799">
                  <c:v>-4.3999999999999997E-2</c:v>
                </c:pt>
                <c:pt idx="1800">
                  <c:v>-4.2999999999999997E-2</c:v>
                </c:pt>
                <c:pt idx="1801">
                  <c:v>-4.8000000000000001E-2</c:v>
                </c:pt>
                <c:pt idx="1802">
                  <c:v>-4.8000000000000001E-2</c:v>
                </c:pt>
                <c:pt idx="1803">
                  <c:v>-5.8000000000000003E-2</c:v>
                </c:pt>
                <c:pt idx="1804">
                  <c:v>-5.2999999999999999E-2</c:v>
                </c:pt>
                <c:pt idx="1805">
                  <c:v>-4.2000000000000003E-2</c:v>
                </c:pt>
                <c:pt idx="1806">
                  <c:v>-4.2000000000000003E-2</c:v>
                </c:pt>
                <c:pt idx="1807">
                  <c:v>-4.8000000000000001E-2</c:v>
                </c:pt>
                <c:pt idx="1808">
                  <c:v>-5.8000000000000003E-2</c:v>
                </c:pt>
                <c:pt idx="1809">
                  <c:v>-6.8000000000000005E-2</c:v>
                </c:pt>
                <c:pt idx="1810">
                  <c:v>-6.2E-2</c:v>
                </c:pt>
                <c:pt idx="1811">
                  <c:v>-6.6000000000000003E-2</c:v>
                </c:pt>
                <c:pt idx="1812">
                  <c:v>-8.8999999999999996E-2</c:v>
                </c:pt>
                <c:pt idx="1813">
                  <c:v>-7.6999999999999999E-2</c:v>
                </c:pt>
                <c:pt idx="1814">
                  <c:v>-9.1999999999999998E-2</c:v>
                </c:pt>
                <c:pt idx="1815">
                  <c:v>-8.7999999999999995E-2</c:v>
                </c:pt>
                <c:pt idx="1816">
                  <c:v>-9.7000000000000003E-2</c:v>
                </c:pt>
                <c:pt idx="1817">
                  <c:v>-0.123</c:v>
                </c:pt>
                <c:pt idx="1818">
                  <c:v>-0.11600000000000001</c:v>
                </c:pt>
                <c:pt idx="1819">
                  <c:v>-0.112</c:v>
                </c:pt>
                <c:pt idx="1820">
                  <c:v>-0.11700000000000001</c:v>
                </c:pt>
                <c:pt idx="1821">
                  <c:v>-0.107</c:v>
                </c:pt>
                <c:pt idx="1822">
                  <c:v>-0.107</c:v>
                </c:pt>
                <c:pt idx="1823">
                  <c:v>-0.108</c:v>
                </c:pt>
                <c:pt idx="1824">
                  <c:v>-0.122</c:v>
                </c:pt>
                <c:pt idx="1825">
                  <c:v>-0.122</c:v>
                </c:pt>
                <c:pt idx="1826">
                  <c:v>-0.122</c:v>
                </c:pt>
                <c:pt idx="1827">
                  <c:v>-0.13300000000000001</c:v>
                </c:pt>
                <c:pt idx="1828">
                  <c:v>-0.16300000000000001</c:v>
                </c:pt>
                <c:pt idx="1829">
                  <c:v>-0.16200000000000001</c:v>
                </c:pt>
                <c:pt idx="1830">
                  <c:v>-0.14599999999999999</c:v>
                </c:pt>
                <c:pt idx="1831">
                  <c:v>-0.14699999999999999</c:v>
                </c:pt>
                <c:pt idx="1832">
                  <c:v>-0.14000000000000001</c:v>
                </c:pt>
                <c:pt idx="1833">
                  <c:v>-0.13400000000000001</c:v>
                </c:pt>
                <c:pt idx="1834">
                  <c:v>-0.156</c:v>
                </c:pt>
                <c:pt idx="1835">
                  <c:v>-0.14000000000000001</c:v>
                </c:pt>
                <c:pt idx="1836">
                  <c:v>-0.13500000000000001</c:v>
                </c:pt>
                <c:pt idx="1837">
                  <c:v>-0.16</c:v>
                </c:pt>
                <c:pt idx="1838">
                  <c:v>-0.16</c:v>
                </c:pt>
                <c:pt idx="1839">
                  <c:v>-0.17</c:v>
                </c:pt>
                <c:pt idx="1840">
                  <c:v>-0.154</c:v>
                </c:pt>
                <c:pt idx="1841">
                  <c:v>-0.14399999999999999</c:v>
                </c:pt>
                <c:pt idx="1842">
                  <c:v>-0.128</c:v>
                </c:pt>
                <c:pt idx="1843">
                  <c:v>-0.14299999999999999</c:v>
                </c:pt>
                <c:pt idx="1844">
                  <c:v>-0.11799999999999999</c:v>
                </c:pt>
                <c:pt idx="1845">
                  <c:v>-0.123</c:v>
                </c:pt>
                <c:pt idx="1846">
                  <c:v>-0.128</c:v>
                </c:pt>
                <c:pt idx="1847">
                  <c:v>-0.13800000000000001</c:v>
                </c:pt>
                <c:pt idx="1848">
                  <c:v>-0.13800000000000001</c:v>
                </c:pt>
                <c:pt idx="1849">
                  <c:v>-0.13800000000000001</c:v>
                </c:pt>
                <c:pt idx="1850">
                  <c:v>-0.14799999999999999</c:v>
                </c:pt>
                <c:pt idx="1851">
                  <c:v>-0.14799999999999999</c:v>
                </c:pt>
                <c:pt idx="1852">
                  <c:v>-0.153</c:v>
                </c:pt>
                <c:pt idx="1853">
                  <c:v>-0.153</c:v>
                </c:pt>
                <c:pt idx="1854">
                  <c:v>-0.14799999999999999</c:v>
                </c:pt>
                <c:pt idx="1855">
                  <c:v>-0.153</c:v>
                </c:pt>
                <c:pt idx="1856">
                  <c:v>-0.157</c:v>
                </c:pt>
                <c:pt idx="1857">
                  <c:v>-0.13100000000000001</c:v>
                </c:pt>
                <c:pt idx="1858">
                  <c:v>-0.16700000000000001</c:v>
                </c:pt>
                <c:pt idx="1859">
                  <c:v>-0.19700000000000001</c:v>
                </c:pt>
                <c:pt idx="1860">
                  <c:v>-0.18099999999999999</c:v>
                </c:pt>
                <c:pt idx="1861">
                  <c:v>-0.19800000000000001</c:v>
                </c:pt>
                <c:pt idx="1862">
                  <c:v>-0.191</c:v>
                </c:pt>
                <c:pt idx="1863">
                  <c:v>-0.22</c:v>
                </c:pt>
                <c:pt idx="1864">
                  <c:v>-0.23699999999999999</c:v>
                </c:pt>
                <c:pt idx="1865">
                  <c:v>-0.221</c:v>
                </c:pt>
                <c:pt idx="1866">
                  <c:v>-0.23799999999999999</c:v>
                </c:pt>
                <c:pt idx="1867">
                  <c:v>-0.23599999999999999</c:v>
                </c:pt>
                <c:pt idx="1868">
                  <c:v>-0.23100000000000001</c:v>
                </c:pt>
                <c:pt idx="1869">
                  <c:v>-0.23599999999999999</c:v>
                </c:pt>
                <c:pt idx="1870">
                  <c:v>-0.24099999999999999</c:v>
                </c:pt>
                <c:pt idx="1871">
                  <c:v>-0.24099999999999999</c:v>
                </c:pt>
                <c:pt idx="1872">
                  <c:v>-0.23499999999999999</c:v>
                </c:pt>
                <c:pt idx="1873">
                  <c:v>-0.27600000000000002</c:v>
                </c:pt>
                <c:pt idx="1874">
                  <c:v>-0.26500000000000001</c:v>
                </c:pt>
                <c:pt idx="1875">
                  <c:v>-0.27100000000000002</c:v>
                </c:pt>
                <c:pt idx="1876">
                  <c:v>-0.28599999999999998</c:v>
                </c:pt>
                <c:pt idx="1877">
                  <c:v>-0.27500000000000002</c:v>
                </c:pt>
                <c:pt idx="1878">
                  <c:v>-0.26600000000000001</c:v>
                </c:pt>
                <c:pt idx="1879">
                  <c:v>-0.27400000000000002</c:v>
                </c:pt>
                <c:pt idx="1880">
                  <c:v>-0.28599999999999998</c:v>
                </c:pt>
                <c:pt idx="1881">
                  <c:v>-0.26900000000000002</c:v>
                </c:pt>
                <c:pt idx="1882">
                  <c:v>-0.24299999999999999</c:v>
                </c:pt>
                <c:pt idx="1883">
                  <c:v>-0.253</c:v>
                </c:pt>
                <c:pt idx="1884">
                  <c:v>-0.221</c:v>
                </c:pt>
                <c:pt idx="1885">
                  <c:v>-0.20100000000000001</c:v>
                </c:pt>
                <c:pt idx="1886">
                  <c:v>-0.20699999999999999</c:v>
                </c:pt>
                <c:pt idx="1887">
                  <c:v>-0.15</c:v>
                </c:pt>
                <c:pt idx="1888">
                  <c:v>-0.14499999999999999</c:v>
                </c:pt>
                <c:pt idx="1889">
                  <c:v>-0.17799999999999999</c:v>
                </c:pt>
                <c:pt idx="1890">
                  <c:v>-0.22</c:v>
                </c:pt>
                <c:pt idx="1891">
                  <c:v>-0.20899999999999999</c:v>
                </c:pt>
                <c:pt idx="1892">
                  <c:v>-0.23100000000000001</c:v>
                </c:pt>
                <c:pt idx="1893">
                  <c:v>-0.246</c:v>
                </c:pt>
                <c:pt idx="1894">
                  <c:v>-0.23599999999999999</c:v>
                </c:pt>
                <c:pt idx="1895">
                  <c:v>-0.224</c:v>
                </c:pt>
                <c:pt idx="1896">
                  <c:v>-0.20599999999999999</c:v>
                </c:pt>
                <c:pt idx="1897">
                  <c:v>-0.13900000000000001</c:v>
                </c:pt>
                <c:pt idx="1898">
                  <c:v>-0.16900000000000001</c:v>
                </c:pt>
                <c:pt idx="1899">
                  <c:v>-0.19400000000000001</c:v>
                </c:pt>
                <c:pt idx="1900">
                  <c:v>-0.215</c:v>
                </c:pt>
                <c:pt idx="1901">
                  <c:v>-0.23</c:v>
                </c:pt>
                <c:pt idx="1902">
                  <c:v>-0.20300000000000001</c:v>
                </c:pt>
                <c:pt idx="1903">
                  <c:v>-0.20799999999999999</c:v>
                </c:pt>
                <c:pt idx="1904">
                  <c:v>-0.214</c:v>
                </c:pt>
                <c:pt idx="1905">
                  <c:v>-0.183</c:v>
                </c:pt>
                <c:pt idx="1906">
                  <c:v>-0.17100000000000001</c:v>
                </c:pt>
                <c:pt idx="1907">
                  <c:v>-0.16200000000000001</c:v>
                </c:pt>
                <c:pt idx="1908">
                  <c:v>-0.157</c:v>
                </c:pt>
                <c:pt idx="1909">
                  <c:v>-0.151</c:v>
                </c:pt>
                <c:pt idx="1910">
                  <c:v>-0.13600000000000001</c:v>
                </c:pt>
                <c:pt idx="1911">
                  <c:v>-0.13800000000000001</c:v>
                </c:pt>
                <c:pt idx="1912">
                  <c:v>-0.14499999999999999</c:v>
                </c:pt>
                <c:pt idx="1913">
                  <c:v>-0.14499999999999999</c:v>
                </c:pt>
                <c:pt idx="1914">
                  <c:v>-0.129</c:v>
                </c:pt>
                <c:pt idx="1915">
                  <c:v>-0.108</c:v>
                </c:pt>
                <c:pt idx="1916">
                  <c:v>-0.12</c:v>
                </c:pt>
                <c:pt idx="1917">
                  <c:v>-0.13900000000000001</c:v>
                </c:pt>
                <c:pt idx="1918">
                  <c:v>-0.17899999999999999</c:v>
                </c:pt>
                <c:pt idx="1919">
                  <c:v>-0.13300000000000001</c:v>
                </c:pt>
                <c:pt idx="1920">
                  <c:v>-8.3000000000000004E-2</c:v>
                </c:pt>
                <c:pt idx="1921">
                  <c:v>-8.3000000000000004E-2</c:v>
                </c:pt>
                <c:pt idx="1922">
                  <c:v>-5.8000000000000003E-2</c:v>
                </c:pt>
                <c:pt idx="1923">
                  <c:v>-6.2E-2</c:v>
                </c:pt>
                <c:pt idx="1924">
                  <c:v>-3.2000000000000001E-2</c:v>
                </c:pt>
                <c:pt idx="1925">
                  <c:v>-4.2999999999999997E-2</c:v>
                </c:pt>
                <c:pt idx="1926">
                  <c:v>-6.7000000000000004E-2</c:v>
                </c:pt>
                <c:pt idx="1927">
                  <c:v>-6.6000000000000003E-2</c:v>
                </c:pt>
                <c:pt idx="1928">
                  <c:v>-8.2000000000000003E-2</c:v>
                </c:pt>
                <c:pt idx="1929">
                  <c:v>-8.6999999999999994E-2</c:v>
                </c:pt>
                <c:pt idx="1930">
                  <c:v>-0.106</c:v>
                </c:pt>
                <c:pt idx="1931">
                  <c:v>-0.107</c:v>
                </c:pt>
                <c:pt idx="1932">
                  <c:v>-7.6999999999999999E-2</c:v>
                </c:pt>
                <c:pt idx="1933">
                  <c:v>-8.1000000000000003E-2</c:v>
                </c:pt>
                <c:pt idx="1934">
                  <c:v>-9.1999999999999998E-2</c:v>
                </c:pt>
                <c:pt idx="1935">
                  <c:v>-0.106</c:v>
                </c:pt>
                <c:pt idx="1936">
                  <c:v>-8.5999999999999993E-2</c:v>
                </c:pt>
                <c:pt idx="1937">
                  <c:v>-7.4999999999999997E-2</c:v>
                </c:pt>
                <c:pt idx="1938">
                  <c:v>-3.9E-2</c:v>
                </c:pt>
                <c:pt idx="1939">
                  <c:v>-1.4E-2</c:v>
                </c:pt>
                <c:pt idx="1940">
                  <c:v>-2.9000000000000001E-2</c:v>
                </c:pt>
                <c:pt idx="1941">
                  <c:v>-3.5000000000000003E-2</c:v>
                </c:pt>
                <c:pt idx="1942">
                  <c:v>-8.9999999999999993E-3</c:v>
                </c:pt>
                <c:pt idx="1943">
                  <c:v>1E-3</c:v>
                </c:pt>
                <c:pt idx="1944">
                  <c:v>-1.6E-2</c:v>
                </c:pt>
                <c:pt idx="1945">
                  <c:v>4.0000000000000001E-3</c:v>
                </c:pt>
                <c:pt idx="1946">
                  <c:v>-1.4999999999999999E-2</c:v>
                </c:pt>
                <c:pt idx="1947">
                  <c:v>-1.4E-2</c:v>
                </c:pt>
                <c:pt idx="1948">
                  <c:v>-1.9E-2</c:v>
                </c:pt>
                <c:pt idx="1949">
                  <c:v>-4.0000000000000001E-3</c:v>
                </c:pt>
                <c:pt idx="1950">
                  <c:v>-8.9999999999999993E-3</c:v>
                </c:pt>
                <c:pt idx="1951">
                  <c:v>0</c:v>
                </c:pt>
                <c:pt idx="1952">
                  <c:v>1.4E-2</c:v>
                </c:pt>
                <c:pt idx="1953">
                  <c:v>8.0000000000000002E-3</c:v>
                </c:pt>
                <c:pt idx="1954">
                  <c:v>8.0000000000000002E-3</c:v>
                </c:pt>
                <c:pt idx="1955">
                  <c:v>-1.0999999999999999E-2</c:v>
                </c:pt>
                <c:pt idx="1956">
                  <c:v>-1.2E-2</c:v>
                </c:pt>
                <c:pt idx="1957">
                  <c:v>-7.0000000000000001E-3</c:v>
                </c:pt>
                <c:pt idx="1958">
                  <c:v>-1.4999999999999999E-2</c:v>
                </c:pt>
                <c:pt idx="1959">
                  <c:v>-2.5000000000000001E-2</c:v>
                </c:pt>
                <c:pt idx="1960">
                  <c:v>-8.0000000000000002E-3</c:v>
                </c:pt>
                <c:pt idx="1961">
                  <c:v>-1.2999999999999999E-2</c:v>
                </c:pt>
                <c:pt idx="1962">
                  <c:v>-3.0000000000000001E-3</c:v>
                </c:pt>
                <c:pt idx="1963">
                  <c:v>-3.0000000000000001E-3</c:v>
                </c:pt>
                <c:pt idx="1964">
                  <c:v>1.2E-2</c:v>
                </c:pt>
                <c:pt idx="1965">
                  <c:v>8.0000000000000002E-3</c:v>
                </c:pt>
                <c:pt idx="1966">
                  <c:v>8.0000000000000002E-3</c:v>
                </c:pt>
                <c:pt idx="1967">
                  <c:v>-2E-3</c:v>
                </c:pt>
                <c:pt idx="1968">
                  <c:v>8.0000000000000002E-3</c:v>
                </c:pt>
                <c:pt idx="1969">
                  <c:v>-7.0000000000000001E-3</c:v>
                </c:pt>
                <c:pt idx="1970">
                  <c:v>-2E-3</c:v>
                </c:pt>
                <c:pt idx="1971">
                  <c:v>-2.3E-2</c:v>
                </c:pt>
                <c:pt idx="1972">
                  <c:v>-2.1999999999999999E-2</c:v>
                </c:pt>
                <c:pt idx="1973">
                  <c:v>-4.7E-2</c:v>
                </c:pt>
                <c:pt idx="1974">
                  <c:v>-3.6999999999999998E-2</c:v>
                </c:pt>
                <c:pt idx="1975">
                  <c:v>-3.6999999999999998E-2</c:v>
                </c:pt>
                <c:pt idx="1976">
                  <c:v>-5.6000000000000001E-2</c:v>
                </c:pt>
                <c:pt idx="1977">
                  <c:v>-6.0999999999999999E-2</c:v>
                </c:pt>
                <c:pt idx="1978">
                  <c:v>-0.06</c:v>
                </c:pt>
                <c:pt idx="1979">
                  <c:v>-4.9000000000000002E-2</c:v>
                </c:pt>
                <c:pt idx="1980">
                  <c:v>-3.3000000000000002E-2</c:v>
                </c:pt>
                <c:pt idx="1981">
                  <c:v>-1.4E-2</c:v>
                </c:pt>
                <c:pt idx="1982">
                  <c:v>-3.5000000000000003E-2</c:v>
                </c:pt>
                <c:pt idx="1983">
                  <c:v>-5.5E-2</c:v>
                </c:pt>
                <c:pt idx="1984">
                  <c:v>-0.04</c:v>
                </c:pt>
                <c:pt idx="1985">
                  <c:v>-2.9000000000000001E-2</c:v>
                </c:pt>
                <c:pt idx="1986">
                  <c:v>-0.03</c:v>
                </c:pt>
                <c:pt idx="1987">
                  <c:v>-3.4000000000000002E-2</c:v>
                </c:pt>
                <c:pt idx="1988">
                  <c:v>-4.9000000000000002E-2</c:v>
                </c:pt>
                <c:pt idx="1989">
                  <c:v>-4.2999999999999997E-2</c:v>
                </c:pt>
                <c:pt idx="1990">
                  <c:v>-3.9E-2</c:v>
                </c:pt>
                <c:pt idx="1991">
                  <c:v>-0.06</c:v>
                </c:pt>
                <c:pt idx="1992">
                  <c:v>-9.8000000000000004E-2</c:v>
                </c:pt>
                <c:pt idx="1993">
                  <c:v>-8.7999999999999995E-2</c:v>
                </c:pt>
                <c:pt idx="1994">
                  <c:v>-0.10199999999999999</c:v>
                </c:pt>
                <c:pt idx="1995">
                  <c:v>-0.153</c:v>
                </c:pt>
                <c:pt idx="1996">
                  <c:v>-0.13300000000000001</c:v>
                </c:pt>
                <c:pt idx="1997">
                  <c:v>-0.106</c:v>
                </c:pt>
                <c:pt idx="1998">
                  <c:v>-0.13600000000000001</c:v>
                </c:pt>
                <c:pt idx="1999">
                  <c:v>-0.104</c:v>
                </c:pt>
                <c:pt idx="2000">
                  <c:v>-0.128</c:v>
                </c:pt>
                <c:pt idx="2001">
                  <c:v>-0.14099999999999999</c:v>
                </c:pt>
                <c:pt idx="2002">
                  <c:v>-3.3000000000000002E-2</c:v>
                </c:pt>
                <c:pt idx="2003">
                  <c:v>-5.7000000000000002E-2</c:v>
                </c:pt>
                <c:pt idx="2004">
                  <c:v>-4.5999999999999999E-2</c:v>
                </c:pt>
                <c:pt idx="2005">
                  <c:v>7.0000000000000001E-3</c:v>
                </c:pt>
                <c:pt idx="2006">
                  <c:v>2.4E-2</c:v>
                </c:pt>
                <c:pt idx="2007">
                  <c:v>0.02</c:v>
                </c:pt>
                <c:pt idx="2008">
                  <c:v>6.4000000000000001E-2</c:v>
                </c:pt>
                <c:pt idx="2009">
                  <c:v>0.104</c:v>
                </c:pt>
                <c:pt idx="2010">
                  <c:v>7.8E-2</c:v>
                </c:pt>
                <c:pt idx="2011">
                  <c:v>4.9000000000000002E-2</c:v>
                </c:pt>
                <c:pt idx="2012">
                  <c:v>4.8000000000000001E-2</c:v>
                </c:pt>
                <c:pt idx="2013">
                  <c:v>1.9E-2</c:v>
                </c:pt>
                <c:pt idx="2014">
                  <c:v>2.4E-2</c:v>
                </c:pt>
                <c:pt idx="2015">
                  <c:v>2.1000000000000001E-2</c:v>
                </c:pt>
                <c:pt idx="2016">
                  <c:v>3.1E-2</c:v>
                </c:pt>
                <c:pt idx="2017">
                  <c:v>1.7999999999999999E-2</c:v>
                </c:pt>
                <c:pt idx="2018">
                  <c:v>-2E-3</c:v>
                </c:pt>
                <c:pt idx="2019">
                  <c:v>-1.0999999999999999E-2</c:v>
                </c:pt>
                <c:pt idx="2020">
                  <c:v>3.0000000000000001E-3</c:v>
                </c:pt>
                <c:pt idx="2021">
                  <c:v>4.0000000000000001E-3</c:v>
                </c:pt>
                <c:pt idx="2022">
                  <c:v>1.2999999999999999E-2</c:v>
                </c:pt>
                <c:pt idx="2023">
                  <c:v>1.2E-2</c:v>
                </c:pt>
                <c:pt idx="2024">
                  <c:v>-1E-3</c:v>
                </c:pt>
                <c:pt idx="2025">
                  <c:v>4.0000000000000001E-3</c:v>
                </c:pt>
                <c:pt idx="2026">
                  <c:v>1.2999999999999999E-2</c:v>
                </c:pt>
                <c:pt idx="2027">
                  <c:v>1.9E-2</c:v>
                </c:pt>
                <c:pt idx="2028">
                  <c:v>3.0000000000000001E-3</c:v>
                </c:pt>
                <c:pt idx="2029">
                  <c:v>1.2999999999999999E-2</c:v>
                </c:pt>
                <c:pt idx="2030">
                  <c:v>1.4E-2</c:v>
                </c:pt>
                <c:pt idx="2031">
                  <c:v>1.7999999999999999E-2</c:v>
                </c:pt>
                <c:pt idx="2032">
                  <c:v>-6.0000000000000001E-3</c:v>
                </c:pt>
                <c:pt idx="2033">
                  <c:v>-6.0000000000000001E-3</c:v>
                </c:pt>
                <c:pt idx="2034">
                  <c:v>-0.02</c:v>
                </c:pt>
                <c:pt idx="2035">
                  <c:v>-3.4000000000000002E-2</c:v>
                </c:pt>
                <c:pt idx="2036">
                  <c:v>-4.4999999999999998E-2</c:v>
                </c:pt>
                <c:pt idx="2037">
                  <c:v>-3.5999999999999997E-2</c:v>
                </c:pt>
                <c:pt idx="2038">
                  <c:v>-2.4E-2</c:v>
                </c:pt>
                <c:pt idx="2039">
                  <c:v>2E-3</c:v>
                </c:pt>
                <c:pt idx="2040">
                  <c:v>2E-3</c:v>
                </c:pt>
                <c:pt idx="2041">
                  <c:v>1.2999999999999999E-2</c:v>
                </c:pt>
                <c:pt idx="2042">
                  <c:v>-3.0000000000000001E-3</c:v>
                </c:pt>
                <c:pt idx="2043">
                  <c:v>3.0000000000000001E-3</c:v>
                </c:pt>
                <c:pt idx="2044">
                  <c:v>-3.0000000000000001E-3</c:v>
                </c:pt>
                <c:pt idx="2045">
                  <c:v>1E-3</c:v>
                </c:pt>
                <c:pt idx="2046">
                  <c:v>-7.0000000000000001E-3</c:v>
                </c:pt>
                <c:pt idx="2047">
                  <c:v>8.0000000000000002E-3</c:v>
                </c:pt>
                <c:pt idx="2048">
                  <c:v>8.9999999999999993E-3</c:v>
                </c:pt>
                <c:pt idx="2049">
                  <c:v>4.0000000000000001E-3</c:v>
                </c:pt>
                <c:pt idx="2050">
                  <c:v>-1E-3</c:v>
                </c:pt>
                <c:pt idx="2051">
                  <c:v>0.01</c:v>
                </c:pt>
                <c:pt idx="2052">
                  <c:v>0.01</c:v>
                </c:pt>
                <c:pt idx="2053">
                  <c:v>7.0000000000000001E-3</c:v>
                </c:pt>
                <c:pt idx="2054">
                  <c:v>5.0000000000000001E-3</c:v>
                </c:pt>
                <c:pt idx="2055">
                  <c:v>8.9999999999999993E-3</c:v>
                </c:pt>
                <c:pt idx="2056">
                  <c:v>1.4E-2</c:v>
                </c:pt>
                <c:pt idx="2057">
                  <c:v>1.2999999999999999E-2</c:v>
                </c:pt>
                <c:pt idx="2058">
                  <c:v>1.7999999999999999E-2</c:v>
                </c:pt>
                <c:pt idx="2059">
                  <c:v>3.4000000000000002E-2</c:v>
                </c:pt>
                <c:pt idx="2060">
                  <c:v>4.9000000000000002E-2</c:v>
                </c:pt>
                <c:pt idx="2061">
                  <c:v>0.05</c:v>
                </c:pt>
                <c:pt idx="2062">
                  <c:v>2.5000000000000001E-2</c:v>
                </c:pt>
                <c:pt idx="2063">
                  <c:v>3.1E-2</c:v>
                </c:pt>
                <c:pt idx="2064">
                  <c:v>1.7000000000000001E-2</c:v>
                </c:pt>
                <c:pt idx="2065">
                  <c:v>2.1000000000000001E-2</c:v>
                </c:pt>
                <c:pt idx="2066">
                  <c:v>1.0999999999999999E-2</c:v>
                </c:pt>
                <c:pt idx="2067">
                  <c:v>2.8000000000000001E-2</c:v>
                </c:pt>
                <c:pt idx="2068">
                  <c:v>2.7E-2</c:v>
                </c:pt>
                <c:pt idx="2069">
                  <c:v>2.1999999999999999E-2</c:v>
                </c:pt>
                <c:pt idx="2070">
                  <c:v>2.1999999999999999E-2</c:v>
                </c:pt>
                <c:pt idx="2071">
                  <c:v>0.02</c:v>
                </c:pt>
                <c:pt idx="2072">
                  <c:v>0.02</c:v>
                </c:pt>
                <c:pt idx="2073">
                  <c:v>2.5000000000000001E-2</c:v>
                </c:pt>
                <c:pt idx="2074">
                  <c:v>2.5000000000000001E-2</c:v>
                </c:pt>
                <c:pt idx="2075">
                  <c:v>0.02</c:v>
                </c:pt>
                <c:pt idx="2076">
                  <c:v>2.5000000000000001E-2</c:v>
                </c:pt>
                <c:pt idx="2077">
                  <c:v>4.2000000000000003E-2</c:v>
                </c:pt>
                <c:pt idx="2078">
                  <c:v>6.2E-2</c:v>
                </c:pt>
                <c:pt idx="2079">
                  <c:v>4.2000000000000003E-2</c:v>
                </c:pt>
                <c:pt idx="2080">
                  <c:v>2.1999999999999999E-2</c:v>
                </c:pt>
                <c:pt idx="2081">
                  <c:v>4.2999999999999997E-2</c:v>
                </c:pt>
                <c:pt idx="2082">
                  <c:v>3.5999999999999997E-2</c:v>
                </c:pt>
                <c:pt idx="2083">
                  <c:v>1.7999999999999999E-2</c:v>
                </c:pt>
                <c:pt idx="2084">
                  <c:v>1.7999999999999999E-2</c:v>
                </c:pt>
                <c:pt idx="2085">
                  <c:v>1.7999999999999999E-2</c:v>
                </c:pt>
                <c:pt idx="2086">
                  <c:v>2.9000000000000001E-2</c:v>
                </c:pt>
                <c:pt idx="2087">
                  <c:v>2.4E-2</c:v>
                </c:pt>
                <c:pt idx="2088">
                  <c:v>2.4E-2</c:v>
                </c:pt>
                <c:pt idx="2089">
                  <c:v>1.4E-2</c:v>
                </c:pt>
                <c:pt idx="2090">
                  <c:v>1.4E-2</c:v>
                </c:pt>
                <c:pt idx="2091">
                  <c:v>2.5000000000000001E-2</c:v>
                </c:pt>
                <c:pt idx="2092">
                  <c:v>1.6E-2</c:v>
                </c:pt>
                <c:pt idx="2093">
                  <c:v>1.6E-2</c:v>
                </c:pt>
                <c:pt idx="2094">
                  <c:v>2.1000000000000001E-2</c:v>
                </c:pt>
                <c:pt idx="2095">
                  <c:v>2.7E-2</c:v>
                </c:pt>
                <c:pt idx="2096">
                  <c:v>2.3E-2</c:v>
                </c:pt>
                <c:pt idx="2097">
                  <c:v>2.3E-2</c:v>
                </c:pt>
                <c:pt idx="2098">
                  <c:v>1.7999999999999999E-2</c:v>
                </c:pt>
                <c:pt idx="2099">
                  <c:v>2.9000000000000001E-2</c:v>
                </c:pt>
                <c:pt idx="2100">
                  <c:v>1.9E-2</c:v>
                </c:pt>
                <c:pt idx="2101">
                  <c:v>1.4E-2</c:v>
                </c:pt>
                <c:pt idx="2102">
                  <c:v>2.4E-2</c:v>
                </c:pt>
                <c:pt idx="2103">
                  <c:v>1.4E-2</c:v>
                </c:pt>
                <c:pt idx="2104">
                  <c:v>3.4000000000000002E-2</c:v>
                </c:pt>
                <c:pt idx="2105">
                  <c:v>4.8000000000000001E-2</c:v>
                </c:pt>
                <c:pt idx="2106">
                  <c:v>0.04</c:v>
                </c:pt>
                <c:pt idx="2107">
                  <c:v>5.3999999999999999E-2</c:v>
                </c:pt>
                <c:pt idx="2108">
                  <c:v>0.05</c:v>
                </c:pt>
                <c:pt idx="2109">
                  <c:v>4.3999999999999997E-2</c:v>
                </c:pt>
                <c:pt idx="2110">
                  <c:v>3.4000000000000002E-2</c:v>
                </c:pt>
                <c:pt idx="2111">
                  <c:v>3.4000000000000002E-2</c:v>
                </c:pt>
                <c:pt idx="2112">
                  <c:v>3.9E-2</c:v>
                </c:pt>
                <c:pt idx="2113">
                  <c:v>0.03</c:v>
                </c:pt>
                <c:pt idx="2114">
                  <c:v>3.7999999999999999E-2</c:v>
                </c:pt>
                <c:pt idx="2115">
                  <c:v>0.05</c:v>
                </c:pt>
                <c:pt idx="2116">
                  <c:v>0.05</c:v>
                </c:pt>
                <c:pt idx="2117">
                  <c:v>6.5000000000000002E-2</c:v>
                </c:pt>
                <c:pt idx="2118">
                  <c:v>5.6000000000000001E-2</c:v>
                </c:pt>
                <c:pt idx="2119">
                  <c:v>5.0999999999999997E-2</c:v>
                </c:pt>
                <c:pt idx="2120">
                  <c:v>0.05</c:v>
                </c:pt>
                <c:pt idx="2121">
                  <c:v>0.04</c:v>
                </c:pt>
                <c:pt idx="2122">
                  <c:v>4.4999999999999998E-2</c:v>
                </c:pt>
                <c:pt idx="2123">
                  <c:v>5.0999999999999997E-2</c:v>
                </c:pt>
                <c:pt idx="2124">
                  <c:v>4.4999999999999998E-2</c:v>
                </c:pt>
                <c:pt idx="2125">
                  <c:v>3.4000000000000002E-2</c:v>
                </c:pt>
                <c:pt idx="2126">
                  <c:v>3.3000000000000002E-2</c:v>
                </c:pt>
                <c:pt idx="2127">
                  <c:v>2.9000000000000001E-2</c:v>
                </c:pt>
                <c:pt idx="2128">
                  <c:v>2.7E-2</c:v>
                </c:pt>
                <c:pt idx="2129">
                  <c:v>2.7E-2</c:v>
                </c:pt>
                <c:pt idx="2130">
                  <c:v>2.8000000000000001E-2</c:v>
                </c:pt>
                <c:pt idx="2131">
                  <c:v>2.1999999999999999E-2</c:v>
                </c:pt>
                <c:pt idx="2132">
                  <c:v>2.3E-2</c:v>
                </c:pt>
                <c:pt idx="2133">
                  <c:v>0.02</c:v>
                </c:pt>
                <c:pt idx="2134">
                  <c:v>1.9E-2</c:v>
                </c:pt>
                <c:pt idx="2135">
                  <c:v>0.02</c:v>
                </c:pt>
                <c:pt idx="2136">
                  <c:v>3.5999999999999997E-2</c:v>
                </c:pt>
                <c:pt idx="2137">
                  <c:v>3.1E-2</c:v>
                </c:pt>
                <c:pt idx="2138">
                  <c:v>2.7E-2</c:v>
                </c:pt>
                <c:pt idx="2139">
                  <c:v>2.1999999999999999E-2</c:v>
                </c:pt>
                <c:pt idx="2140">
                  <c:v>1.7000000000000001E-2</c:v>
                </c:pt>
                <c:pt idx="2141">
                  <c:v>2.3E-2</c:v>
                </c:pt>
                <c:pt idx="2142">
                  <c:v>3.3000000000000002E-2</c:v>
                </c:pt>
                <c:pt idx="2143">
                  <c:v>3.7999999999999999E-2</c:v>
                </c:pt>
                <c:pt idx="2144">
                  <c:v>3.6999999999999998E-2</c:v>
                </c:pt>
                <c:pt idx="2145">
                  <c:v>3.2000000000000001E-2</c:v>
                </c:pt>
                <c:pt idx="2146">
                  <c:v>2.9000000000000001E-2</c:v>
                </c:pt>
                <c:pt idx="2147">
                  <c:v>2.8000000000000001E-2</c:v>
                </c:pt>
                <c:pt idx="2148">
                  <c:v>0.03</c:v>
                </c:pt>
                <c:pt idx="2149">
                  <c:v>2.3E-2</c:v>
                </c:pt>
                <c:pt idx="2150">
                  <c:v>2.4E-2</c:v>
                </c:pt>
                <c:pt idx="2151">
                  <c:v>2.5000000000000001E-2</c:v>
                </c:pt>
                <c:pt idx="2152">
                  <c:v>2.4E-2</c:v>
                </c:pt>
                <c:pt idx="2153">
                  <c:v>3.4000000000000002E-2</c:v>
                </c:pt>
                <c:pt idx="2154">
                  <c:v>3.4000000000000002E-2</c:v>
                </c:pt>
                <c:pt idx="2155">
                  <c:v>0.04</c:v>
                </c:pt>
                <c:pt idx="2156">
                  <c:v>3.5000000000000003E-2</c:v>
                </c:pt>
                <c:pt idx="2157">
                  <c:v>0.03</c:v>
                </c:pt>
                <c:pt idx="2158">
                  <c:v>2.5000000000000001E-2</c:v>
                </c:pt>
                <c:pt idx="2159">
                  <c:v>3.1E-2</c:v>
                </c:pt>
                <c:pt idx="2160">
                  <c:v>4.1000000000000002E-2</c:v>
                </c:pt>
                <c:pt idx="2161">
                  <c:v>4.5999999999999999E-2</c:v>
                </c:pt>
                <c:pt idx="2162">
                  <c:v>4.2000000000000003E-2</c:v>
                </c:pt>
                <c:pt idx="2163">
                  <c:v>2.3E-2</c:v>
                </c:pt>
                <c:pt idx="2164">
                  <c:v>2.1999999999999999E-2</c:v>
                </c:pt>
                <c:pt idx="2165">
                  <c:v>2.1999999999999999E-2</c:v>
                </c:pt>
                <c:pt idx="2166">
                  <c:v>3.7999999999999999E-2</c:v>
                </c:pt>
                <c:pt idx="2167">
                  <c:v>4.2999999999999997E-2</c:v>
                </c:pt>
                <c:pt idx="2168">
                  <c:v>3.3000000000000002E-2</c:v>
                </c:pt>
                <c:pt idx="2169">
                  <c:v>2.7E-2</c:v>
                </c:pt>
                <c:pt idx="2170">
                  <c:v>2.7E-2</c:v>
                </c:pt>
                <c:pt idx="2171">
                  <c:v>2.7E-2</c:v>
                </c:pt>
                <c:pt idx="2172">
                  <c:v>2.3E-2</c:v>
                </c:pt>
                <c:pt idx="2173">
                  <c:v>1.7000000000000001E-2</c:v>
                </c:pt>
                <c:pt idx="2174">
                  <c:v>1.7999999999999999E-2</c:v>
                </c:pt>
                <c:pt idx="2175">
                  <c:v>2.8000000000000001E-2</c:v>
                </c:pt>
                <c:pt idx="2176">
                  <c:v>2.3E-2</c:v>
                </c:pt>
                <c:pt idx="2177">
                  <c:v>2.9000000000000001E-2</c:v>
                </c:pt>
                <c:pt idx="2178">
                  <c:v>3.5000000000000003E-2</c:v>
                </c:pt>
                <c:pt idx="2179">
                  <c:v>3.4000000000000002E-2</c:v>
                </c:pt>
                <c:pt idx="2180">
                  <c:v>2.5000000000000001E-2</c:v>
                </c:pt>
                <c:pt idx="2181">
                  <c:v>2.9000000000000001E-2</c:v>
                </c:pt>
                <c:pt idx="2182">
                  <c:v>2.8000000000000001E-2</c:v>
                </c:pt>
                <c:pt idx="2183">
                  <c:v>2.9000000000000001E-2</c:v>
                </c:pt>
                <c:pt idx="2184">
                  <c:v>2.9000000000000001E-2</c:v>
                </c:pt>
                <c:pt idx="2185">
                  <c:v>2.3E-2</c:v>
                </c:pt>
                <c:pt idx="2186">
                  <c:v>2.5999999999999999E-2</c:v>
                </c:pt>
                <c:pt idx="2187">
                  <c:v>2.1999999999999999E-2</c:v>
                </c:pt>
                <c:pt idx="2188">
                  <c:v>2.1999999999999999E-2</c:v>
                </c:pt>
                <c:pt idx="2189">
                  <c:v>2.3E-2</c:v>
                </c:pt>
                <c:pt idx="2190">
                  <c:v>1.2E-2</c:v>
                </c:pt>
                <c:pt idx="2191">
                  <c:v>1.7000000000000001E-2</c:v>
                </c:pt>
                <c:pt idx="2192">
                  <c:v>1.6E-2</c:v>
                </c:pt>
                <c:pt idx="2193">
                  <c:v>1.7000000000000001E-2</c:v>
                </c:pt>
                <c:pt idx="2194">
                  <c:v>2.1999999999999999E-2</c:v>
                </c:pt>
                <c:pt idx="2195">
                  <c:v>1.6E-2</c:v>
                </c:pt>
                <c:pt idx="2196">
                  <c:v>1.7000000000000001E-2</c:v>
                </c:pt>
                <c:pt idx="2197">
                  <c:v>2.8000000000000001E-2</c:v>
                </c:pt>
                <c:pt idx="2198">
                  <c:v>2.7E-2</c:v>
                </c:pt>
                <c:pt idx="2199">
                  <c:v>2.8000000000000001E-2</c:v>
                </c:pt>
                <c:pt idx="2200">
                  <c:v>3.5000000000000003E-2</c:v>
                </c:pt>
                <c:pt idx="2201">
                  <c:v>3.5000000000000003E-2</c:v>
                </c:pt>
                <c:pt idx="2202">
                  <c:v>3.3000000000000002E-2</c:v>
                </c:pt>
                <c:pt idx="2203">
                  <c:v>2.1000000000000001E-2</c:v>
                </c:pt>
                <c:pt idx="2204">
                  <c:v>2.7E-2</c:v>
                </c:pt>
                <c:pt idx="2205">
                  <c:v>3.6999999999999998E-2</c:v>
                </c:pt>
                <c:pt idx="2206">
                  <c:v>3.7999999999999999E-2</c:v>
                </c:pt>
                <c:pt idx="2207">
                  <c:v>3.3000000000000002E-2</c:v>
                </c:pt>
                <c:pt idx="2208">
                  <c:v>2.8000000000000001E-2</c:v>
                </c:pt>
                <c:pt idx="2209">
                  <c:v>3.3000000000000002E-2</c:v>
                </c:pt>
                <c:pt idx="2210">
                  <c:v>3.3000000000000002E-2</c:v>
                </c:pt>
                <c:pt idx="2211">
                  <c:v>4.9000000000000002E-2</c:v>
                </c:pt>
                <c:pt idx="2212">
                  <c:v>4.3999999999999997E-2</c:v>
                </c:pt>
                <c:pt idx="2213">
                  <c:v>0.04</c:v>
                </c:pt>
                <c:pt idx="2214">
                  <c:v>3.4000000000000002E-2</c:v>
                </c:pt>
                <c:pt idx="2215">
                  <c:v>0.04</c:v>
                </c:pt>
                <c:pt idx="2216">
                  <c:v>0.04</c:v>
                </c:pt>
                <c:pt idx="2217">
                  <c:v>3.5000000000000003E-2</c:v>
                </c:pt>
                <c:pt idx="2218">
                  <c:v>4.1000000000000002E-2</c:v>
                </c:pt>
                <c:pt idx="2219">
                  <c:v>4.1000000000000002E-2</c:v>
                </c:pt>
                <c:pt idx="2220">
                  <c:v>5.6000000000000001E-2</c:v>
                </c:pt>
                <c:pt idx="2221">
                  <c:v>6.0999999999999999E-2</c:v>
                </c:pt>
                <c:pt idx="2222">
                  <c:v>5.7000000000000002E-2</c:v>
                </c:pt>
                <c:pt idx="2223">
                  <c:v>6.2E-2</c:v>
                </c:pt>
                <c:pt idx="2224">
                  <c:v>6.0999999999999999E-2</c:v>
                </c:pt>
                <c:pt idx="2225">
                  <c:v>6.0999999999999999E-2</c:v>
                </c:pt>
                <c:pt idx="2226">
                  <c:v>7.0999999999999994E-2</c:v>
                </c:pt>
                <c:pt idx="2227">
                  <c:v>7.1999999999999995E-2</c:v>
                </c:pt>
                <c:pt idx="2228">
                  <c:v>8.2000000000000003E-2</c:v>
                </c:pt>
                <c:pt idx="2229">
                  <c:v>6.7000000000000004E-2</c:v>
                </c:pt>
                <c:pt idx="2230">
                  <c:v>8.3000000000000004E-2</c:v>
                </c:pt>
                <c:pt idx="2231">
                  <c:v>8.3000000000000004E-2</c:v>
                </c:pt>
                <c:pt idx="2232">
                  <c:v>0.104</c:v>
                </c:pt>
                <c:pt idx="2233">
                  <c:v>9.9000000000000005E-2</c:v>
                </c:pt>
                <c:pt idx="2234">
                  <c:v>0.108</c:v>
                </c:pt>
                <c:pt idx="2235">
                  <c:v>0.124</c:v>
                </c:pt>
                <c:pt idx="2236">
                  <c:v>0.125</c:v>
                </c:pt>
                <c:pt idx="2237">
                  <c:v>0.14899999999999999</c:v>
                </c:pt>
                <c:pt idx="2238">
                  <c:v>0.16800000000000001</c:v>
                </c:pt>
                <c:pt idx="2239">
                  <c:v>0.16</c:v>
                </c:pt>
                <c:pt idx="2240">
                  <c:v>0.13500000000000001</c:v>
                </c:pt>
                <c:pt idx="2241">
                  <c:v>0.123</c:v>
                </c:pt>
                <c:pt idx="2242">
                  <c:v>0.14299999999999999</c:v>
                </c:pt>
                <c:pt idx="2243">
                  <c:v>9.5000000000000001E-2</c:v>
                </c:pt>
                <c:pt idx="2244">
                  <c:v>0.12</c:v>
                </c:pt>
                <c:pt idx="2245">
                  <c:v>0.13700000000000001</c:v>
                </c:pt>
                <c:pt idx="2246">
                  <c:v>0.13100000000000001</c:v>
                </c:pt>
                <c:pt idx="2247">
                  <c:v>0.11</c:v>
                </c:pt>
                <c:pt idx="2248">
                  <c:v>0.121</c:v>
                </c:pt>
                <c:pt idx="2249">
                  <c:v>0.11600000000000001</c:v>
                </c:pt>
                <c:pt idx="2250">
                  <c:v>0.107</c:v>
                </c:pt>
                <c:pt idx="2251">
                  <c:v>0.10199999999999999</c:v>
                </c:pt>
                <c:pt idx="2252">
                  <c:v>0.111</c:v>
                </c:pt>
                <c:pt idx="2253">
                  <c:v>0.123</c:v>
                </c:pt>
                <c:pt idx="2254">
                  <c:v>8.7999999999999995E-2</c:v>
                </c:pt>
                <c:pt idx="2255">
                  <c:v>8.7999999999999995E-2</c:v>
                </c:pt>
                <c:pt idx="2256">
                  <c:v>7.8E-2</c:v>
                </c:pt>
                <c:pt idx="2257">
                  <c:v>9.1999999999999998E-2</c:v>
                </c:pt>
                <c:pt idx="2258">
                  <c:v>8.7999999999999995E-2</c:v>
                </c:pt>
                <c:pt idx="2259">
                  <c:v>7.9000000000000001E-2</c:v>
                </c:pt>
                <c:pt idx="2260">
                  <c:v>9.9000000000000005E-2</c:v>
                </c:pt>
                <c:pt idx="2261">
                  <c:v>0.104</c:v>
                </c:pt>
                <c:pt idx="2262">
                  <c:v>0.122</c:v>
                </c:pt>
                <c:pt idx="2263">
                  <c:v>0.11700000000000001</c:v>
                </c:pt>
                <c:pt idx="2264">
                  <c:v>0.11700000000000001</c:v>
                </c:pt>
                <c:pt idx="2265">
                  <c:v>0.107</c:v>
                </c:pt>
                <c:pt idx="2266">
                  <c:v>9.8000000000000004E-2</c:v>
                </c:pt>
                <c:pt idx="2267">
                  <c:v>9.9000000000000005E-2</c:v>
                </c:pt>
                <c:pt idx="2268">
                  <c:v>0.10199999999999999</c:v>
                </c:pt>
                <c:pt idx="2269">
                  <c:v>0.108</c:v>
                </c:pt>
                <c:pt idx="2270">
                  <c:v>0.10299999999999999</c:v>
                </c:pt>
                <c:pt idx="2271">
                  <c:v>8.8999999999999996E-2</c:v>
                </c:pt>
                <c:pt idx="2272">
                  <c:v>8.8999999999999996E-2</c:v>
                </c:pt>
                <c:pt idx="2273">
                  <c:v>8.8999999999999996E-2</c:v>
                </c:pt>
                <c:pt idx="2274">
                  <c:v>8.4000000000000005E-2</c:v>
                </c:pt>
                <c:pt idx="2275">
                  <c:v>8.4000000000000005E-2</c:v>
                </c:pt>
                <c:pt idx="2276">
                  <c:v>7.4999999999999997E-2</c:v>
                </c:pt>
                <c:pt idx="2277">
                  <c:v>7.0000000000000007E-2</c:v>
                </c:pt>
                <c:pt idx="2278">
                  <c:v>7.0000000000000007E-2</c:v>
                </c:pt>
                <c:pt idx="2279">
                  <c:v>7.4999999999999997E-2</c:v>
                </c:pt>
                <c:pt idx="2280">
                  <c:v>8.5999999999999993E-2</c:v>
                </c:pt>
                <c:pt idx="2281">
                  <c:v>9.5000000000000001E-2</c:v>
                </c:pt>
                <c:pt idx="2282">
                  <c:v>9.5000000000000001E-2</c:v>
                </c:pt>
                <c:pt idx="2283">
                  <c:v>9.0999999999999998E-2</c:v>
                </c:pt>
                <c:pt idx="2284">
                  <c:v>8.5999999999999993E-2</c:v>
                </c:pt>
                <c:pt idx="2285">
                  <c:v>8.6999999999999994E-2</c:v>
                </c:pt>
                <c:pt idx="2286">
                  <c:v>7.6999999999999999E-2</c:v>
                </c:pt>
                <c:pt idx="2287">
                  <c:v>8.2000000000000003E-2</c:v>
                </c:pt>
                <c:pt idx="2288">
                  <c:v>9.8000000000000004E-2</c:v>
                </c:pt>
                <c:pt idx="2289">
                  <c:v>8.6999999999999994E-2</c:v>
                </c:pt>
                <c:pt idx="2290">
                  <c:v>8.2000000000000003E-2</c:v>
                </c:pt>
                <c:pt idx="2291">
                  <c:v>8.2000000000000003E-2</c:v>
                </c:pt>
                <c:pt idx="2292">
                  <c:v>7.6999999999999999E-2</c:v>
                </c:pt>
                <c:pt idx="2293">
                  <c:v>8.7999999999999995E-2</c:v>
                </c:pt>
                <c:pt idx="2294">
                  <c:v>8.5999999999999993E-2</c:v>
                </c:pt>
                <c:pt idx="2295">
                  <c:v>8.3000000000000004E-2</c:v>
                </c:pt>
                <c:pt idx="2296">
                  <c:v>7.8E-2</c:v>
                </c:pt>
                <c:pt idx="2297">
                  <c:v>7.6999999999999999E-2</c:v>
                </c:pt>
                <c:pt idx="2298">
                  <c:v>7.9000000000000001E-2</c:v>
                </c:pt>
                <c:pt idx="2299">
                  <c:v>8.8999999999999996E-2</c:v>
                </c:pt>
                <c:pt idx="2300">
                  <c:v>8.4000000000000005E-2</c:v>
                </c:pt>
                <c:pt idx="2301">
                  <c:v>8.5000000000000006E-2</c:v>
                </c:pt>
                <c:pt idx="2302">
                  <c:v>8.4000000000000005E-2</c:v>
                </c:pt>
                <c:pt idx="2303">
                  <c:v>0.09</c:v>
                </c:pt>
                <c:pt idx="2304">
                  <c:v>9.1999999999999998E-2</c:v>
                </c:pt>
                <c:pt idx="2305">
                  <c:v>8.4000000000000005E-2</c:v>
                </c:pt>
                <c:pt idx="2306">
                  <c:v>0.08</c:v>
                </c:pt>
                <c:pt idx="2307">
                  <c:v>7.4999999999999997E-2</c:v>
                </c:pt>
                <c:pt idx="2308">
                  <c:v>5.6000000000000001E-2</c:v>
                </c:pt>
                <c:pt idx="2309">
                  <c:v>0.04</c:v>
                </c:pt>
                <c:pt idx="2310">
                  <c:v>4.4999999999999998E-2</c:v>
                </c:pt>
                <c:pt idx="2311">
                  <c:v>5.6000000000000001E-2</c:v>
                </c:pt>
                <c:pt idx="2312">
                  <c:v>5.6000000000000001E-2</c:v>
                </c:pt>
                <c:pt idx="2313">
                  <c:v>7.0000000000000007E-2</c:v>
                </c:pt>
                <c:pt idx="2314">
                  <c:v>6.6000000000000003E-2</c:v>
                </c:pt>
                <c:pt idx="2315">
                  <c:v>5.2999999999999999E-2</c:v>
                </c:pt>
                <c:pt idx="2316">
                  <c:v>6.3E-2</c:v>
                </c:pt>
                <c:pt idx="2317">
                  <c:v>6.3E-2</c:v>
                </c:pt>
                <c:pt idx="2318">
                  <c:v>6.4000000000000001E-2</c:v>
                </c:pt>
                <c:pt idx="2319">
                  <c:v>5.8999999999999997E-2</c:v>
                </c:pt>
                <c:pt idx="2320">
                  <c:v>7.0000000000000007E-2</c:v>
                </c:pt>
                <c:pt idx="2321">
                  <c:v>7.0000000000000007E-2</c:v>
                </c:pt>
                <c:pt idx="2322">
                  <c:v>7.0000000000000007E-2</c:v>
                </c:pt>
                <c:pt idx="2323">
                  <c:v>5.1999999999999998E-2</c:v>
                </c:pt>
                <c:pt idx="2324">
                  <c:v>4.2000000000000003E-2</c:v>
                </c:pt>
                <c:pt idx="2325">
                  <c:v>3.2000000000000001E-2</c:v>
                </c:pt>
                <c:pt idx="2326">
                  <c:v>4.2999999999999997E-2</c:v>
                </c:pt>
                <c:pt idx="2327">
                  <c:v>3.3000000000000002E-2</c:v>
                </c:pt>
                <c:pt idx="2328">
                  <c:v>2.8000000000000001E-2</c:v>
                </c:pt>
                <c:pt idx="2329">
                  <c:v>2.9000000000000001E-2</c:v>
                </c:pt>
                <c:pt idx="2330">
                  <c:v>2.8000000000000001E-2</c:v>
                </c:pt>
                <c:pt idx="2331">
                  <c:v>2.3E-2</c:v>
                </c:pt>
                <c:pt idx="2332">
                  <c:v>1.9E-2</c:v>
                </c:pt>
                <c:pt idx="2333">
                  <c:v>1.4E-2</c:v>
                </c:pt>
                <c:pt idx="2334">
                  <c:v>1.9E-2</c:v>
                </c:pt>
                <c:pt idx="2335">
                  <c:v>1.7999999999999999E-2</c:v>
                </c:pt>
                <c:pt idx="2336">
                  <c:v>1.4E-2</c:v>
                </c:pt>
                <c:pt idx="2337">
                  <c:v>1.4999999999999999E-2</c:v>
                </c:pt>
                <c:pt idx="2338">
                  <c:v>1.4999999999999999E-2</c:v>
                </c:pt>
                <c:pt idx="2339">
                  <c:v>0.02</c:v>
                </c:pt>
                <c:pt idx="2340">
                  <c:v>1.6E-2</c:v>
                </c:pt>
                <c:pt idx="2341">
                  <c:v>2.1999999999999999E-2</c:v>
                </c:pt>
                <c:pt idx="2342">
                  <c:v>2.1999999999999999E-2</c:v>
                </c:pt>
                <c:pt idx="2343">
                  <c:v>2.1999999999999999E-2</c:v>
                </c:pt>
                <c:pt idx="2344">
                  <c:v>1.2E-2</c:v>
                </c:pt>
                <c:pt idx="2345">
                  <c:v>7.0000000000000001E-3</c:v>
                </c:pt>
                <c:pt idx="2346">
                  <c:v>1.2E-2</c:v>
                </c:pt>
                <c:pt idx="2347">
                  <c:v>1.7000000000000001E-2</c:v>
                </c:pt>
                <c:pt idx="2348">
                  <c:v>2.8000000000000001E-2</c:v>
                </c:pt>
                <c:pt idx="2349">
                  <c:v>4.3999999999999997E-2</c:v>
                </c:pt>
                <c:pt idx="2350">
                  <c:v>2.8000000000000001E-2</c:v>
                </c:pt>
                <c:pt idx="2351">
                  <c:v>2.9000000000000001E-2</c:v>
                </c:pt>
                <c:pt idx="2352">
                  <c:v>1.7999999999999999E-2</c:v>
                </c:pt>
                <c:pt idx="2353">
                  <c:v>1.2E-2</c:v>
                </c:pt>
                <c:pt idx="2354">
                  <c:v>1.7999999999999999E-2</c:v>
                </c:pt>
                <c:pt idx="2355">
                  <c:v>1.7999999999999999E-2</c:v>
                </c:pt>
                <c:pt idx="2356">
                  <c:v>1.2999999999999999E-2</c:v>
                </c:pt>
                <c:pt idx="2357">
                  <c:v>2.5000000000000001E-2</c:v>
                </c:pt>
                <c:pt idx="2358">
                  <c:v>2.5000000000000001E-2</c:v>
                </c:pt>
                <c:pt idx="2359">
                  <c:v>2.5999999999999999E-2</c:v>
                </c:pt>
                <c:pt idx="2360">
                  <c:v>2.4E-2</c:v>
                </c:pt>
                <c:pt idx="2361">
                  <c:v>2.9000000000000001E-2</c:v>
                </c:pt>
                <c:pt idx="2362">
                  <c:v>2.5000000000000001E-2</c:v>
                </c:pt>
                <c:pt idx="2363">
                  <c:v>0.03</c:v>
                </c:pt>
                <c:pt idx="2364">
                  <c:v>3.5000000000000003E-2</c:v>
                </c:pt>
                <c:pt idx="2365">
                  <c:v>0.04</c:v>
                </c:pt>
                <c:pt idx="2366">
                  <c:v>4.5999999999999999E-2</c:v>
                </c:pt>
                <c:pt idx="2367">
                  <c:v>5.0999999999999997E-2</c:v>
                </c:pt>
                <c:pt idx="2368">
                  <c:v>4.5999999999999999E-2</c:v>
                </c:pt>
                <c:pt idx="2369">
                  <c:v>5.2999999999999999E-2</c:v>
                </c:pt>
                <c:pt idx="2370">
                  <c:v>4.7E-2</c:v>
                </c:pt>
                <c:pt idx="2371">
                  <c:v>5.0999999999999997E-2</c:v>
                </c:pt>
                <c:pt idx="2372">
                  <c:v>5.0999999999999997E-2</c:v>
                </c:pt>
                <c:pt idx="2373">
                  <c:v>5.0999999999999997E-2</c:v>
                </c:pt>
                <c:pt idx="2374">
                  <c:v>4.1000000000000002E-2</c:v>
                </c:pt>
                <c:pt idx="2375">
                  <c:v>5.1999999999999998E-2</c:v>
                </c:pt>
                <c:pt idx="2376">
                  <c:v>5.7000000000000002E-2</c:v>
                </c:pt>
                <c:pt idx="2377">
                  <c:v>4.7E-2</c:v>
                </c:pt>
                <c:pt idx="2378">
                  <c:v>4.3999999999999997E-2</c:v>
                </c:pt>
                <c:pt idx="2379">
                  <c:v>6.3E-2</c:v>
                </c:pt>
                <c:pt idx="2380">
                  <c:v>6.3E-2</c:v>
                </c:pt>
                <c:pt idx="2381">
                  <c:v>8.4000000000000005E-2</c:v>
                </c:pt>
                <c:pt idx="2382">
                  <c:v>0.08</c:v>
                </c:pt>
                <c:pt idx="2383">
                  <c:v>8.1000000000000003E-2</c:v>
                </c:pt>
                <c:pt idx="2384">
                  <c:v>6.4000000000000001E-2</c:v>
                </c:pt>
                <c:pt idx="2385">
                  <c:v>5.8999999999999997E-2</c:v>
                </c:pt>
                <c:pt idx="2386">
                  <c:v>6.2E-2</c:v>
                </c:pt>
                <c:pt idx="2387">
                  <c:v>8.3000000000000004E-2</c:v>
                </c:pt>
                <c:pt idx="2388">
                  <c:v>7.2999999999999995E-2</c:v>
                </c:pt>
                <c:pt idx="2389">
                  <c:v>8.3000000000000004E-2</c:v>
                </c:pt>
                <c:pt idx="2390">
                  <c:v>9.2999999999999999E-2</c:v>
                </c:pt>
                <c:pt idx="2391">
                  <c:v>9.2999999999999999E-2</c:v>
                </c:pt>
                <c:pt idx="2392">
                  <c:v>8.7999999999999995E-2</c:v>
                </c:pt>
                <c:pt idx="2393">
                  <c:v>8.4000000000000005E-2</c:v>
                </c:pt>
                <c:pt idx="2394">
                  <c:v>7.9000000000000001E-2</c:v>
                </c:pt>
                <c:pt idx="2395">
                  <c:v>9.4E-2</c:v>
                </c:pt>
                <c:pt idx="2396">
                  <c:v>0.09</c:v>
                </c:pt>
                <c:pt idx="2397">
                  <c:v>9.5000000000000001E-2</c:v>
                </c:pt>
                <c:pt idx="2398">
                  <c:v>0.09</c:v>
                </c:pt>
                <c:pt idx="2399">
                  <c:v>9.5000000000000001E-2</c:v>
                </c:pt>
                <c:pt idx="2400">
                  <c:v>0.1</c:v>
                </c:pt>
                <c:pt idx="2401">
                  <c:v>0.104</c:v>
                </c:pt>
                <c:pt idx="2402">
                  <c:v>0.10100000000000001</c:v>
                </c:pt>
                <c:pt idx="2403">
                  <c:v>9.0999999999999998E-2</c:v>
                </c:pt>
                <c:pt idx="2404">
                  <c:v>0.10100000000000001</c:v>
                </c:pt>
                <c:pt idx="2405">
                  <c:v>9.7000000000000003E-2</c:v>
                </c:pt>
                <c:pt idx="2406">
                  <c:v>8.6999999999999994E-2</c:v>
                </c:pt>
                <c:pt idx="2407">
                  <c:v>8.1000000000000003E-2</c:v>
                </c:pt>
                <c:pt idx="2408">
                  <c:v>6.7000000000000004E-2</c:v>
                </c:pt>
                <c:pt idx="2409">
                  <c:v>6.2E-2</c:v>
                </c:pt>
                <c:pt idx="2410">
                  <c:v>6.8000000000000005E-2</c:v>
                </c:pt>
                <c:pt idx="2411">
                  <c:v>6.2E-2</c:v>
                </c:pt>
                <c:pt idx="2412">
                  <c:v>7.1999999999999995E-2</c:v>
                </c:pt>
                <c:pt idx="2413">
                  <c:v>7.8E-2</c:v>
                </c:pt>
                <c:pt idx="2414">
                  <c:v>7.1999999999999995E-2</c:v>
                </c:pt>
                <c:pt idx="2415">
                  <c:v>7.8E-2</c:v>
                </c:pt>
                <c:pt idx="2416">
                  <c:v>7.9000000000000001E-2</c:v>
                </c:pt>
                <c:pt idx="2417">
                  <c:v>8.8999999999999996E-2</c:v>
                </c:pt>
                <c:pt idx="2418">
                  <c:v>8.3000000000000004E-2</c:v>
                </c:pt>
                <c:pt idx="2419">
                  <c:v>7.9000000000000001E-2</c:v>
                </c:pt>
                <c:pt idx="2420">
                  <c:v>9.0999999999999998E-2</c:v>
                </c:pt>
                <c:pt idx="2421">
                  <c:v>0.09</c:v>
                </c:pt>
                <c:pt idx="2422">
                  <c:v>7.9000000000000001E-2</c:v>
                </c:pt>
                <c:pt idx="2423">
                  <c:v>8.1000000000000003E-2</c:v>
                </c:pt>
                <c:pt idx="2424">
                  <c:v>6.7000000000000004E-2</c:v>
                </c:pt>
                <c:pt idx="2425">
                  <c:v>7.1999999999999995E-2</c:v>
                </c:pt>
                <c:pt idx="2426">
                  <c:v>6.6000000000000003E-2</c:v>
                </c:pt>
                <c:pt idx="2427">
                  <c:v>6.3E-2</c:v>
                </c:pt>
                <c:pt idx="2428">
                  <c:v>4.8000000000000001E-2</c:v>
                </c:pt>
                <c:pt idx="2429">
                  <c:v>6.3E-2</c:v>
                </c:pt>
                <c:pt idx="2430">
                  <c:v>5.8000000000000003E-2</c:v>
                </c:pt>
                <c:pt idx="2431">
                  <c:v>5.8000000000000003E-2</c:v>
                </c:pt>
                <c:pt idx="2432">
                  <c:v>6.3E-2</c:v>
                </c:pt>
                <c:pt idx="2433">
                  <c:v>5.8000000000000003E-2</c:v>
                </c:pt>
                <c:pt idx="2434">
                  <c:v>0.06</c:v>
                </c:pt>
                <c:pt idx="2435">
                  <c:v>5.8999999999999997E-2</c:v>
                </c:pt>
                <c:pt idx="2436">
                  <c:v>5.3999999999999999E-2</c:v>
                </c:pt>
                <c:pt idx="2437">
                  <c:v>0.06</c:v>
                </c:pt>
                <c:pt idx="2438">
                  <c:v>0.05</c:v>
                </c:pt>
                <c:pt idx="2439">
                  <c:v>6.7000000000000004E-2</c:v>
                </c:pt>
                <c:pt idx="2440">
                  <c:v>7.1999999999999995E-2</c:v>
                </c:pt>
                <c:pt idx="2441">
                  <c:v>7.8E-2</c:v>
                </c:pt>
                <c:pt idx="2442">
                  <c:v>7.9000000000000001E-2</c:v>
                </c:pt>
                <c:pt idx="2443">
                  <c:v>7.8E-2</c:v>
                </c:pt>
                <c:pt idx="2444">
                  <c:v>7.8E-2</c:v>
                </c:pt>
                <c:pt idx="2445">
                  <c:v>7.2999999999999995E-2</c:v>
                </c:pt>
                <c:pt idx="2446">
                  <c:v>8.8999999999999996E-2</c:v>
                </c:pt>
                <c:pt idx="2447">
                  <c:v>0.104</c:v>
                </c:pt>
                <c:pt idx="2448">
                  <c:v>9.8000000000000004E-2</c:v>
                </c:pt>
                <c:pt idx="2449">
                  <c:v>0.11799999999999999</c:v>
                </c:pt>
                <c:pt idx="2450">
                  <c:v>0.13300000000000001</c:v>
                </c:pt>
                <c:pt idx="2451">
                  <c:v>0.153</c:v>
                </c:pt>
                <c:pt idx="2452">
                  <c:v>0.129</c:v>
                </c:pt>
                <c:pt idx="2453">
                  <c:v>0.129</c:v>
                </c:pt>
                <c:pt idx="2454">
                  <c:v>0.15</c:v>
                </c:pt>
                <c:pt idx="2455">
                  <c:v>0.14499999999999999</c:v>
                </c:pt>
                <c:pt idx="2456">
                  <c:v>0.15</c:v>
                </c:pt>
                <c:pt idx="2457">
                  <c:v>0.13900000000000001</c:v>
                </c:pt>
                <c:pt idx="2458">
                  <c:v>0.14499999999999999</c:v>
                </c:pt>
                <c:pt idx="2459">
                  <c:v>0.13500000000000001</c:v>
                </c:pt>
                <c:pt idx="2460">
                  <c:v>0.14099999999999999</c:v>
                </c:pt>
                <c:pt idx="2461">
                  <c:v>0.14099999999999999</c:v>
                </c:pt>
                <c:pt idx="2462">
                  <c:v>0.14099999999999999</c:v>
                </c:pt>
                <c:pt idx="2463">
                  <c:v>0.161</c:v>
                </c:pt>
                <c:pt idx="2464">
                  <c:v>0.17199999999999999</c:v>
                </c:pt>
                <c:pt idx="2465">
                  <c:v>0.17699999999999999</c:v>
                </c:pt>
                <c:pt idx="2466">
                  <c:v>0.187</c:v>
                </c:pt>
                <c:pt idx="2467">
                  <c:v>0.182</c:v>
                </c:pt>
                <c:pt idx="2468">
                  <c:v>0.182</c:v>
                </c:pt>
                <c:pt idx="2469">
                  <c:v>0.20300000000000001</c:v>
                </c:pt>
                <c:pt idx="2470">
                  <c:v>0.20200000000000001</c:v>
                </c:pt>
                <c:pt idx="2471">
                  <c:v>0.21299999999999999</c:v>
                </c:pt>
                <c:pt idx="2472">
                  <c:v>0.21199999999999999</c:v>
                </c:pt>
                <c:pt idx="2473">
                  <c:v>0.23300000000000001</c:v>
                </c:pt>
                <c:pt idx="2474">
                  <c:v>0.223</c:v>
                </c:pt>
                <c:pt idx="2475">
                  <c:v>0.219</c:v>
                </c:pt>
                <c:pt idx="2476">
                  <c:v>0.223</c:v>
                </c:pt>
                <c:pt idx="2477">
                  <c:v>0.22700000000000001</c:v>
                </c:pt>
                <c:pt idx="2478">
                  <c:v>0.223</c:v>
                </c:pt>
                <c:pt idx="2479">
                  <c:v>0.21299999999999999</c:v>
                </c:pt>
                <c:pt idx="2480">
                  <c:v>0.19700000000000001</c:v>
                </c:pt>
                <c:pt idx="2481">
                  <c:v>0.193</c:v>
                </c:pt>
                <c:pt idx="2482">
                  <c:v>0.214</c:v>
                </c:pt>
                <c:pt idx="2483">
                  <c:v>0.191</c:v>
                </c:pt>
                <c:pt idx="2484">
                  <c:v>0.186</c:v>
                </c:pt>
                <c:pt idx="2485">
                  <c:v>0.14399999999999999</c:v>
                </c:pt>
                <c:pt idx="2486">
                  <c:v>0.17799999999999999</c:v>
                </c:pt>
                <c:pt idx="2487">
                  <c:v>0.16400000000000001</c:v>
                </c:pt>
                <c:pt idx="2488">
                  <c:v>0.153</c:v>
                </c:pt>
                <c:pt idx="2489">
                  <c:v>0.16500000000000001</c:v>
                </c:pt>
                <c:pt idx="2490">
                  <c:v>0.17399999999999999</c:v>
                </c:pt>
                <c:pt idx="2491">
                  <c:v>0.19800000000000001</c:v>
                </c:pt>
                <c:pt idx="2492">
                  <c:v>0.193</c:v>
                </c:pt>
                <c:pt idx="2493">
                  <c:v>0.20399999999999999</c:v>
                </c:pt>
                <c:pt idx="2494">
                  <c:v>0.219</c:v>
                </c:pt>
                <c:pt idx="2495">
                  <c:v>0.21299999999999999</c:v>
                </c:pt>
                <c:pt idx="2496">
                  <c:v>0.21299999999999999</c:v>
                </c:pt>
                <c:pt idx="2497">
                  <c:v>0.218</c:v>
                </c:pt>
                <c:pt idx="2498">
                  <c:v>0.22900000000000001</c:v>
                </c:pt>
                <c:pt idx="2499">
                  <c:v>0.23400000000000001</c:v>
                </c:pt>
                <c:pt idx="2500">
                  <c:v>0.24299999999999999</c:v>
                </c:pt>
                <c:pt idx="2501">
                  <c:v>0.248</c:v>
                </c:pt>
                <c:pt idx="2502">
                  <c:v>0.26300000000000001</c:v>
                </c:pt>
                <c:pt idx="2503">
                  <c:v>0.255</c:v>
                </c:pt>
                <c:pt idx="2504">
                  <c:v>0.224</c:v>
                </c:pt>
                <c:pt idx="2505">
                  <c:v>0.218</c:v>
                </c:pt>
                <c:pt idx="2506">
                  <c:v>0.22600000000000001</c:v>
                </c:pt>
                <c:pt idx="2507">
                  <c:v>0.223</c:v>
                </c:pt>
                <c:pt idx="2508">
                  <c:v>0.21199999999999999</c:v>
                </c:pt>
                <c:pt idx="2509">
                  <c:v>0.23799999999999999</c:v>
                </c:pt>
                <c:pt idx="2510">
                  <c:v>0.23200000000000001</c:v>
                </c:pt>
                <c:pt idx="2511">
                  <c:v>0.22700000000000001</c:v>
                </c:pt>
                <c:pt idx="2512">
                  <c:v>0.23599999999999999</c:v>
                </c:pt>
                <c:pt idx="2513">
                  <c:v>0.24099999999999999</c:v>
                </c:pt>
                <c:pt idx="2514">
                  <c:v>0.23599999999999999</c:v>
                </c:pt>
                <c:pt idx="2515">
                  <c:v>0.23699999999999999</c:v>
                </c:pt>
                <c:pt idx="2516">
                  <c:v>0.24199999999999999</c:v>
                </c:pt>
                <c:pt idx="2517">
                  <c:v>0.24199999999999999</c:v>
                </c:pt>
                <c:pt idx="2518">
                  <c:v>0.24399999999999999</c:v>
                </c:pt>
                <c:pt idx="2519">
                  <c:v>0.253</c:v>
                </c:pt>
                <c:pt idx="2520">
                  <c:v>0.249</c:v>
                </c:pt>
                <c:pt idx="2521">
                  <c:v>0.25</c:v>
                </c:pt>
                <c:pt idx="2522">
                  <c:v>0.25</c:v>
                </c:pt>
                <c:pt idx="2523">
                  <c:v>0.251</c:v>
                </c:pt>
                <c:pt idx="2524">
                  <c:v>0.25</c:v>
                </c:pt>
                <c:pt idx="2525">
                  <c:v>0.22</c:v>
                </c:pt>
                <c:pt idx="2526">
                  <c:v>0.23100000000000001</c:v>
                </c:pt>
                <c:pt idx="2527">
                  <c:v>0.247</c:v>
                </c:pt>
                <c:pt idx="2528">
                  <c:v>0.253</c:v>
                </c:pt>
                <c:pt idx="2529">
                  <c:v>0.253</c:v>
                </c:pt>
                <c:pt idx="2530">
                  <c:v>0.253</c:v>
                </c:pt>
                <c:pt idx="2531">
                  <c:v>0.251</c:v>
                </c:pt>
                <c:pt idx="2532">
                  <c:v>0.247</c:v>
                </c:pt>
                <c:pt idx="2533">
                  <c:v>0.247</c:v>
                </c:pt>
                <c:pt idx="2534">
                  <c:v>0.247</c:v>
                </c:pt>
                <c:pt idx="2535">
                  <c:v>0.246</c:v>
                </c:pt>
                <c:pt idx="2536">
                  <c:v>0.246</c:v>
                </c:pt>
                <c:pt idx="2537">
                  <c:v>0.24299999999999999</c:v>
                </c:pt>
                <c:pt idx="2538">
                  <c:v>0.24399999999999999</c:v>
                </c:pt>
                <c:pt idx="2539">
                  <c:v>0.23899999999999999</c:v>
                </c:pt>
                <c:pt idx="2540">
                  <c:v>0.215</c:v>
                </c:pt>
                <c:pt idx="2541">
                  <c:v>0.24</c:v>
                </c:pt>
                <c:pt idx="2542">
                  <c:v>0.23599999999999999</c:v>
                </c:pt>
                <c:pt idx="2543">
                  <c:v>0.24099999999999999</c:v>
                </c:pt>
                <c:pt idx="2544">
                  <c:v>0.246</c:v>
                </c:pt>
                <c:pt idx="2545">
                  <c:v>0.24199999999999999</c:v>
                </c:pt>
                <c:pt idx="2546">
                  <c:v>0.251</c:v>
                </c:pt>
                <c:pt idx="2547">
                  <c:v>0.24099999999999999</c:v>
                </c:pt>
                <c:pt idx="2548">
                  <c:v>0.252</c:v>
                </c:pt>
                <c:pt idx="2549">
                  <c:v>0.25700000000000001</c:v>
                </c:pt>
                <c:pt idx="2550">
                  <c:v>0.25700000000000001</c:v>
                </c:pt>
                <c:pt idx="2551">
                  <c:v>0.255</c:v>
                </c:pt>
                <c:pt idx="2552">
                  <c:v>0.26100000000000001</c:v>
                </c:pt>
                <c:pt idx="2553">
                  <c:v>0.26400000000000001</c:v>
                </c:pt>
                <c:pt idx="2554">
                  <c:v>0.26400000000000001</c:v>
                </c:pt>
                <c:pt idx="2555">
                  <c:v>0.27100000000000002</c:v>
                </c:pt>
                <c:pt idx="2556">
                  <c:v>0.26900000000000002</c:v>
                </c:pt>
                <c:pt idx="2557">
                  <c:v>0.23899999999999999</c:v>
                </c:pt>
                <c:pt idx="2558">
                  <c:v>0.248</c:v>
                </c:pt>
                <c:pt idx="2559">
                  <c:v>0.252</c:v>
                </c:pt>
                <c:pt idx="2560">
                  <c:v>0.255</c:v>
                </c:pt>
                <c:pt idx="2561">
                  <c:v>0.246</c:v>
                </c:pt>
                <c:pt idx="2562">
                  <c:v>0.24</c:v>
                </c:pt>
                <c:pt idx="2563">
                  <c:v>0.252</c:v>
                </c:pt>
                <c:pt idx="2564">
                  <c:v>0.252</c:v>
                </c:pt>
                <c:pt idx="2565">
                  <c:v>0.246</c:v>
                </c:pt>
                <c:pt idx="2566">
                  <c:v>0.24199999999999999</c:v>
                </c:pt>
                <c:pt idx="2567">
                  <c:v>0.22900000000000001</c:v>
                </c:pt>
                <c:pt idx="2568">
                  <c:v>0.23499999999999999</c:v>
                </c:pt>
                <c:pt idx="2569">
                  <c:v>0.253</c:v>
                </c:pt>
                <c:pt idx="2570">
                  <c:v>0.248</c:v>
                </c:pt>
                <c:pt idx="2571">
                  <c:v>0.249</c:v>
                </c:pt>
                <c:pt idx="2572">
                  <c:v>0.248</c:v>
                </c:pt>
                <c:pt idx="2573">
                  <c:v>0.24399999999999999</c:v>
                </c:pt>
                <c:pt idx="2574">
                  <c:v>0.24399999999999999</c:v>
                </c:pt>
                <c:pt idx="2575">
                  <c:v>0.23499999999999999</c:v>
                </c:pt>
                <c:pt idx="2576">
                  <c:v>0.23499999999999999</c:v>
                </c:pt>
                <c:pt idx="2577">
                  <c:v>0.23499999999999999</c:v>
                </c:pt>
                <c:pt idx="2578">
                  <c:v>0.23799999999999999</c:v>
                </c:pt>
                <c:pt idx="2579">
                  <c:v>0.24399999999999999</c:v>
                </c:pt>
                <c:pt idx="2580">
                  <c:v>0.23899999999999999</c:v>
                </c:pt>
                <c:pt idx="2581">
                  <c:v>0.222</c:v>
                </c:pt>
                <c:pt idx="2582">
                  <c:v>0.20799999999999999</c:v>
                </c:pt>
                <c:pt idx="2583">
                  <c:v>0.215</c:v>
                </c:pt>
                <c:pt idx="2584">
                  <c:v>0.21099999999999999</c:v>
                </c:pt>
                <c:pt idx="2585">
                  <c:v>0.20899999999999999</c:v>
                </c:pt>
                <c:pt idx="2586">
                  <c:v>0.185</c:v>
                </c:pt>
                <c:pt idx="2587">
                  <c:v>0.19</c:v>
                </c:pt>
                <c:pt idx="2588">
                  <c:v>0.18</c:v>
                </c:pt>
                <c:pt idx="2589">
                  <c:v>0.19500000000000001</c:v>
                </c:pt>
                <c:pt idx="2590">
                  <c:v>0.18099999999999999</c:v>
                </c:pt>
                <c:pt idx="2591">
                  <c:v>0.17199999999999999</c:v>
                </c:pt>
                <c:pt idx="2592">
                  <c:v>0.182</c:v>
                </c:pt>
                <c:pt idx="2593">
                  <c:v>0.17199999999999999</c:v>
                </c:pt>
                <c:pt idx="2594">
                  <c:v>0.20200000000000001</c:v>
                </c:pt>
                <c:pt idx="2595">
                  <c:v>0.19700000000000001</c:v>
                </c:pt>
                <c:pt idx="2596">
                  <c:v>0.19700000000000001</c:v>
                </c:pt>
                <c:pt idx="2597">
                  <c:v>0.17799999999999999</c:v>
                </c:pt>
                <c:pt idx="2598">
                  <c:v>0.192</c:v>
                </c:pt>
                <c:pt idx="2599">
                  <c:v>0.20799999999999999</c:v>
                </c:pt>
                <c:pt idx="2600">
                  <c:v>0.20799999999999999</c:v>
                </c:pt>
                <c:pt idx="2601">
                  <c:v>0.23499999999999999</c:v>
                </c:pt>
                <c:pt idx="2602">
                  <c:v>0.23100000000000001</c:v>
                </c:pt>
                <c:pt idx="2603">
                  <c:v>0.23599999999999999</c:v>
                </c:pt>
                <c:pt idx="2604">
                  <c:v>0.24099999999999999</c:v>
                </c:pt>
                <c:pt idx="2605">
                  <c:v>0.23</c:v>
                </c:pt>
                <c:pt idx="2606">
                  <c:v>0.254</c:v>
                </c:pt>
                <c:pt idx="2607">
                  <c:v>0.23400000000000001</c:v>
                </c:pt>
                <c:pt idx="2608">
                  <c:v>0.23499999999999999</c:v>
                </c:pt>
                <c:pt idx="2609">
                  <c:v>0.25</c:v>
                </c:pt>
                <c:pt idx="2610">
                  <c:v>0.25</c:v>
                </c:pt>
                <c:pt idx="2611">
                  <c:v>0.245</c:v>
                </c:pt>
                <c:pt idx="2612">
                  <c:v>0.253</c:v>
                </c:pt>
                <c:pt idx="2613">
                  <c:v>0.26300000000000001</c:v>
                </c:pt>
                <c:pt idx="2614">
                  <c:v>0.26300000000000001</c:v>
                </c:pt>
                <c:pt idx="2615">
                  <c:v>0.26500000000000001</c:v>
                </c:pt>
                <c:pt idx="2616">
                  <c:v>0.26500000000000001</c:v>
                </c:pt>
                <c:pt idx="2617">
                  <c:v>0.26</c:v>
                </c:pt>
                <c:pt idx="2618">
                  <c:v>0.27</c:v>
                </c:pt>
                <c:pt idx="2619">
                  <c:v>0.27200000000000002</c:v>
                </c:pt>
                <c:pt idx="2620">
                  <c:v>0.27300000000000002</c:v>
                </c:pt>
                <c:pt idx="2621">
                  <c:v>0.27400000000000002</c:v>
                </c:pt>
                <c:pt idx="2622">
                  <c:v>0.28699999999999998</c:v>
                </c:pt>
                <c:pt idx="2623">
                  <c:v>0.27</c:v>
                </c:pt>
                <c:pt idx="2624">
                  <c:v>0.28699999999999998</c:v>
                </c:pt>
                <c:pt idx="2625">
                  <c:v>0.29399999999999998</c:v>
                </c:pt>
                <c:pt idx="2626">
                  <c:v>0.28399999999999997</c:v>
                </c:pt>
                <c:pt idx="2627">
                  <c:v>0.28299999999999997</c:v>
                </c:pt>
                <c:pt idx="2628">
                  <c:v>0.27700000000000002</c:v>
                </c:pt>
                <c:pt idx="2629">
                  <c:v>0.26700000000000002</c:v>
                </c:pt>
                <c:pt idx="2630">
                  <c:v>0.249</c:v>
                </c:pt>
                <c:pt idx="2631">
                  <c:v>0.249</c:v>
                </c:pt>
                <c:pt idx="2632">
                  <c:v>0.249</c:v>
                </c:pt>
                <c:pt idx="2633">
                  <c:v>0.25</c:v>
                </c:pt>
                <c:pt idx="2634">
                  <c:v>0.25600000000000001</c:v>
                </c:pt>
                <c:pt idx="2635">
                  <c:v>0.25700000000000001</c:v>
                </c:pt>
                <c:pt idx="2636">
                  <c:v>0.252</c:v>
                </c:pt>
                <c:pt idx="2637">
                  <c:v>0.253</c:v>
                </c:pt>
                <c:pt idx="2638">
                  <c:v>0.25900000000000001</c:v>
                </c:pt>
                <c:pt idx="2639">
                  <c:v>0.25900000000000001</c:v>
                </c:pt>
                <c:pt idx="2640">
                  <c:v>0.25900000000000001</c:v>
                </c:pt>
                <c:pt idx="2641">
                  <c:v>0.26100000000000001</c:v>
                </c:pt>
                <c:pt idx="2642">
                  <c:v>0.26100000000000001</c:v>
                </c:pt>
                <c:pt idx="2643">
                  <c:v>0.26300000000000001</c:v>
                </c:pt>
                <c:pt idx="2644">
                  <c:v>0.26300000000000001</c:v>
                </c:pt>
                <c:pt idx="2645">
                  <c:v>0.26400000000000001</c:v>
                </c:pt>
                <c:pt idx="2646">
                  <c:v>0.26500000000000001</c:v>
                </c:pt>
                <c:pt idx="2647">
                  <c:v>0.254</c:v>
                </c:pt>
                <c:pt idx="2648">
                  <c:v>0.253</c:v>
                </c:pt>
                <c:pt idx="2649">
                  <c:v>0.26400000000000001</c:v>
                </c:pt>
                <c:pt idx="2650">
                  <c:v>0.25800000000000001</c:v>
                </c:pt>
                <c:pt idx="2651">
                  <c:v>0.26300000000000001</c:v>
                </c:pt>
                <c:pt idx="2652">
                  <c:v>0.26500000000000001</c:v>
                </c:pt>
                <c:pt idx="2653">
                  <c:v>0.26700000000000002</c:v>
                </c:pt>
                <c:pt idx="2654">
                  <c:v>0.26700000000000002</c:v>
                </c:pt>
                <c:pt idx="2655">
                  <c:v>0.26300000000000001</c:v>
                </c:pt>
                <c:pt idx="2656">
                  <c:v>0.252</c:v>
                </c:pt>
                <c:pt idx="2657">
                  <c:v>0.25900000000000001</c:v>
                </c:pt>
                <c:pt idx="2658">
                  <c:v>0.25900000000000001</c:v>
                </c:pt>
                <c:pt idx="2659">
                  <c:v>0.26</c:v>
                </c:pt>
                <c:pt idx="2660">
                  <c:v>0.26100000000000001</c:v>
                </c:pt>
                <c:pt idx="2661">
                  <c:v>0.26700000000000002</c:v>
                </c:pt>
                <c:pt idx="2662">
                  <c:v>0.26300000000000001</c:v>
                </c:pt>
                <c:pt idx="2663">
                  <c:v>0.26300000000000001</c:v>
                </c:pt>
                <c:pt idx="2664">
                  <c:v>0.26800000000000002</c:v>
                </c:pt>
                <c:pt idx="2665">
                  <c:v>0.27500000000000002</c:v>
                </c:pt>
                <c:pt idx="2666">
                  <c:v>0.27800000000000002</c:v>
                </c:pt>
                <c:pt idx="2667">
                  <c:v>0.27800000000000002</c:v>
                </c:pt>
                <c:pt idx="2668">
                  <c:v>0.27600000000000002</c:v>
                </c:pt>
                <c:pt idx="2669">
                  <c:v>0.27600000000000002</c:v>
                </c:pt>
                <c:pt idx="2670">
                  <c:v>0.27900000000000003</c:v>
                </c:pt>
                <c:pt idx="2671">
                  <c:v>0.28100000000000003</c:v>
                </c:pt>
                <c:pt idx="2672">
                  <c:v>0.28199999999999997</c:v>
                </c:pt>
                <c:pt idx="2673">
                  <c:v>0.28100000000000003</c:v>
                </c:pt>
                <c:pt idx="2674">
                  <c:v>0.27800000000000002</c:v>
                </c:pt>
                <c:pt idx="2675">
                  <c:v>0.27700000000000002</c:v>
                </c:pt>
                <c:pt idx="2676">
                  <c:v>0.28000000000000003</c:v>
                </c:pt>
                <c:pt idx="2677">
                  <c:v>0.27800000000000002</c:v>
                </c:pt>
                <c:pt idx="2678">
                  <c:v>0.27700000000000002</c:v>
                </c:pt>
                <c:pt idx="2679">
                  <c:v>0.28100000000000003</c:v>
                </c:pt>
                <c:pt idx="2680">
                  <c:v>0.28000000000000003</c:v>
                </c:pt>
                <c:pt idx="2681">
                  <c:v>0.28199999999999997</c:v>
                </c:pt>
                <c:pt idx="2682">
                  <c:v>0.432</c:v>
                </c:pt>
                <c:pt idx="2683">
                  <c:v>0.51700000000000002</c:v>
                </c:pt>
                <c:pt idx="2684">
                  <c:v>0.43099999999999999</c:v>
                </c:pt>
                <c:pt idx="2685">
                  <c:v>0.42399999999999999</c:v>
                </c:pt>
                <c:pt idx="2686">
                  <c:v>0.48199999999999998</c:v>
                </c:pt>
                <c:pt idx="2687">
                  <c:v>0.501</c:v>
                </c:pt>
                <c:pt idx="2688">
                  <c:v>0.49299999999999999</c:v>
                </c:pt>
                <c:pt idx="2689">
                  <c:v>0.48899999999999999</c:v>
                </c:pt>
                <c:pt idx="2690">
                  <c:v>0.45400000000000001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0F-4E5F-B6A9-5338356271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783858776"/>
        <c:axId val="783856808"/>
      </c:lineChart>
      <c:catAx>
        <c:axId val="783858776"/>
        <c:scaling>
          <c:orientation val="minMax"/>
        </c:scaling>
        <c:delete val="1"/>
        <c:axPos val="b"/>
        <c:majorTickMark val="none"/>
        <c:minorTickMark val="none"/>
        <c:tickLblPos val="low"/>
        <c:crossAx val="783856808"/>
        <c:crosses val="autoZero"/>
        <c:auto val="0"/>
        <c:lblAlgn val="ctr"/>
        <c:lblOffset val="100"/>
        <c:noMultiLvlLbl val="0"/>
      </c:catAx>
      <c:valAx>
        <c:axId val="783856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8385877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58389908628771E-2"/>
          <c:y val="0.27884141345406066"/>
          <c:w val="0.9277741141732283"/>
          <c:h val="0.572157781079879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基準金利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Sheet1!$A$2:$A$21</c:f>
              <c:strCache>
                <c:ptCount val="20"/>
                <c:pt idx="0">
                  <c:v>平成15年</c:v>
                </c:pt>
                <c:pt idx="1">
                  <c:v>平成16年</c:v>
                </c:pt>
                <c:pt idx="2">
                  <c:v>平成17年</c:v>
                </c:pt>
                <c:pt idx="3">
                  <c:v>平成18年</c:v>
                </c:pt>
                <c:pt idx="4">
                  <c:v>平成19年</c:v>
                </c:pt>
                <c:pt idx="5">
                  <c:v>平成20年</c:v>
                </c:pt>
                <c:pt idx="6">
                  <c:v>平成21年</c:v>
                </c:pt>
                <c:pt idx="7">
                  <c:v>平成22年</c:v>
                </c:pt>
                <c:pt idx="8">
                  <c:v>平成23年</c:v>
                </c:pt>
                <c:pt idx="9">
                  <c:v>平成24年</c:v>
                </c:pt>
                <c:pt idx="10">
                  <c:v>平成25年</c:v>
                </c:pt>
                <c:pt idx="11">
                  <c:v>平成26年</c:v>
                </c:pt>
                <c:pt idx="12">
                  <c:v>平成27年</c:v>
                </c:pt>
                <c:pt idx="13">
                  <c:v>平成28年</c:v>
                </c:pt>
                <c:pt idx="14">
                  <c:v>平成29年</c:v>
                </c:pt>
                <c:pt idx="15">
                  <c:v>平成30年</c:v>
                </c:pt>
                <c:pt idx="16">
                  <c:v>令和元年</c:v>
                </c:pt>
                <c:pt idx="17">
                  <c:v>令和2年</c:v>
                </c:pt>
                <c:pt idx="18">
                  <c:v>令和3年</c:v>
                </c:pt>
                <c:pt idx="19">
                  <c:v>令和4年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2.375</c:v>
                </c:pt>
                <c:pt idx="1">
                  <c:v>2.375</c:v>
                </c:pt>
                <c:pt idx="2">
                  <c:v>2.375</c:v>
                </c:pt>
                <c:pt idx="3">
                  <c:v>2.4750000000000001</c:v>
                </c:pt>
                <c:pt idx="4">
                  <c:v>2.6</c:v>
                </c:pt>
                <c:pt idx="5">
                  <c:v>2.8</c:v>
                </c:pt>
                <c:pt idx="6">
                  <c:v>2.4750000000000001</c:v>
                </c:pt>
                <c:pt idx="7">
                  <c:v>2.4750000000000001</c:v>
                </c:pt>
                <c:pt idx="8">
                  <c:v>2.4750000000000001</c:v>
                </c:pt>
                <c:pt idx="9">
                  <c:v>2.4750000000000001</c:v>
                </c:pt>
                <c:pt idx="10">
                  <c:v>2.4750000000000001</c:v>
                </c:pt>
                <c:pt idx="11">
                  <c:v>2.4750000000000001</c:v>
                </c:pt>
                <c:pt idx="12">
                  <c:v>2.4750000000000001</c:v>
                </c:pt>
                <c:pt idx="13">
                  <c:v>2.4750000000000001</c:v>
                </c:pt>
                <c:pt idx="14">
                  <c:v>2.4750000000000001</c:v>
                </c:pt>
                <c:pt idx="15">
                  <c:v>2.4750000000000001</c:v>
                </c:pt>
                <c:pt idx="16">
                  <c:v>2.4750000000000001</c:v>
                </c:pt>
                <c:pt idx="17">
                  <c:v>2.4750000000000001</c:v>
                </c:pt>
                <c:pt idx="18">
                  <c:v>2.4750000000000001</c:v>
                </c:pt>
                <c:pt idx="19">
                  <c:v>2.4750000000000001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82-49A8-8E3D-F6E6D69FEC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実効金利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Sheet1!$A$2:$A$21</c:f>
              <c:strCache>
                <c:ptCount val="20"/>
                <c:pt idx="0">
                  <c:v>平成15年</c:v>
                </c:pt>
                <c:pt idx="1">
                  <c:v>平成16年</c:v>
                </c:pt>
                <c:pt idx="2">
                  <c:v>平成17年</c:v>
                </c:pt>
                <c:pt idx="3">
                  <c:v>平成18年</c:v>
                </c:pt>
                <c:pt idx="4">
                  <c:v>平成19年</c:v>
                </c:pt>
                <c:pt idx="5">
                  <c:v>平成20年</c:v>
                </c:pt>
                <c:pt idx="6">
                  <c:v>平成21年</c:v>
                </c:pt>
                <c:pt idx="7">
                  <c:v>平成22年</c:v>
                </c:pt>
                <c:pt idx="8">
                  <c:v>平成23年</c:v>
                </c:pt>
                <c:pt idx="9">
                  <c:v>平成24年</c:v>
                </c:pt>
                <c:pt idx="10">
                  <c:v>平成25年</c:v>
                </c:pt>
                <c:pt idx="11">
                  <c:v>平成26年</c:v>
                </c:pt>
                <c:pt idx="12">
                  <c:v>平成27年</c:v>
                </c:pt>
                <c:pt idx="13">
                  <c:v>平成28年</c:v>
                </c:pt>
                <c:pt idx="14">
                  <c:v>平成29年</c:v>
                </c:pt>
                <c:pt idx="15">
                  <c:v>平成30年</c:v>
                </c:pt>
                <c:pt idx="16">
                  <c:v>令和元年</c:v>
                </c:pt>
                <c:pt idx="17">
                  <c:v>令和2年</c:v>
                </c:pt>
                <c:pt idx="18">
                  <c:v>令和3年</c:v>
                </c:pt>
                <c:pt idx="19">
                  <c:v>令和4年</c:v>
                </c:pt>
              </c:strCache>
            </c:str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1.675</c:v>
                </c:pt>
                <c:pt idx="1">
                  <c:v>1.675</c:v>
                </c:pt>
                <c:pt idx="2">
                  <c:v>1.675</c:v>
                </c:pt>
                <c:pt idx="3">
                  <c:v>1.7749999999999999</c:v>
                </c:pt>
                <c:pt idx="4">
                  <c:v>1.7749999999999999</c:v>
                </c:pt>
                <c:pt idx="5">
                  <c:v>1.7749999999999999</c:v>
                </c:pt>
                <c:pt idx="6">
                  <c:v>1.4</c:v>
                </c:pt>
                <c:pt idx="7">
                  <c:v>1.2</c:v>
                </c:pt>
                <c:pt idx="8">
                  <c:v>1</c:v>
                </c:pt>
                <c:pt idx="9">
                  <c:v>0.8</c:v>
                </c:pt>
                <c:pt idx="10">
                  <c:v>0.76</c:v>
                </c:pt>
                <c:pt idx="11">
                  <c:v>0.75</c:v>
                </c:pt>
                <c:pt idx="12">
                  <c:v>0.72499999999999998</c:v>
                </c:pt>
                <c:pt idx="13">
                  <c:v>0.625</c:v>
                </c:pt>
                <c:pt idx="14">
                  <c:v>0.5</c:v>
                </c:pt>
                <c:pt idx="15">
                  <c:v>0.45</c:v>
                </c:pt>
                <c:pt idx="16">
                  <c:v>0.42</c:v>
                </c:pt>
                <c:pt idx="17">
                  <c:v>0.38</c:v>
                </c:pt>
                <c:pt idx="18">
                  <c:v>0.31</c:v>
                </c:pt>
                <c:pt idx="19">
                  <c:v>0.28899999999999998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82-49A8-8E3D-F6E6D69FEC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28690144"/>
        <c:axId val="-228689600"/>
      </c:lineChart>
      <c:catAx>
        <c:axId val="-228690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228689600"/>
        <c:crosses val="autoZero"/>
        <c:auto val="1"/>
        <c:lblAlgn val="ctr"/>
        <c:lblOffset val="100"/>
        <c:noMultiLvlLbl val="0"/>
      </c:catAx>
      <c:valAx>
        <c:axId val="-22868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228690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682" y="1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/>
          <a:lstStyle>
            <a:lvl1pPr algn="r">
              <a:defRPr sz="1300"/>
            </a:lvl1pPr>
          </a:lstStyle>
          <a:p>
            <a:fld id="{D76ACF61-7039-4675-80DE-2425851114E9}" type="datetimeFigureOut">
              <a:rPr kumimoji="1" lang="ja-JP" altLang="en-US" smtClean="0"/>
              <a:t>2023/3/5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2234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682" y="9722234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 anchor="b"/>
          <a:lstStyle>
            <a:lvl1pPr algn="r">
              <a:defRPr sz="1300"/>
            </a:lvl1pPr>
          </a:lstStyle>
          <a:p>
            <a:fld id="{22E83FE0-7C4F-4ED2-A168-FA24E3488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29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r">
              <a:defRPr sz="1400"/>
            </a:lvl1pPr>
          </a:lstStyle>
          <a:p>
            <a:fld id="{47D5E2D9-DDE8-4D29-8EF7-5205AFFCB2FC}" type="datetimeFigureOut">
              <a:rPr kumimoji="1" lang="ja-JP" altLang="en-US" smtClean="0"/>
              <a:t>2023/3/5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2" tIns="49516" rIns="99032" bIns="495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9032" tIns="49516" rIns="99032" bIns="495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r">
              <a:defRPr sz="1400"/>
            </a:lvl1pPr>
          </a:lstStyle>
          <a:p>
            <a:fld id="{3818983F-56FD-475B-A866-3C04B20093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66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840173" indent="-323143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292574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809604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326633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843663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3360692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877722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4394751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/>
            <a:fld id="{2C15B8F0-BB8A-4F42-BC3D-2FED910B8799}" type="slidenum">
              <a:rPr lang="en-US" altLang="ja-JP" sz="1400">
                <a:latin typeface="Times New Roman" pitchFamily="18" charset="0"/>
                <a:ea typeface="ＭＳ Ｐゴシック" pitchFamily="50" charset="-128"/>
              </a:rPr>
              <a:pPr eaLnBrk="1" hangingPunct="1"/>
              <a:t>2</a:t>
            </a:fld>
            <a:endParaRPr lang="en-US" altLang="ja-JP" sz="1400"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243" name="Rectangle 48"/>
          <p:cNvSpPr txBox="1">
            <a:spLocks noGrp="1" noChangeArrowheads="1"/>
          </p:cNvSpPr>
          <p:nvPr/>
        </p:nvSpPr>
        <p:spPr bwMode="auto">
          <a:xfrm>
            <a:off x="4234123" y="10085401"/>
            <a:ext cx="3170743" cy="45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algn="r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653ACD27-8595-4ADD-B36C-DA8086CB9A9F}" type="slidenum">
              <a:rPr kumimoji="0" lang="en-US" altLang="ja-JP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pPr algn="r" eaLnBrk="1" hangingPunct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</a:t>
            </a:fld>
            <a:endParaRPr kumimoji="0" lang="en-US" altLang="ja-JP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10244" name="Text Box 1"/>
          <p:cNvSpPr txBox="1">
            <a:spLocks noChangeArrowheads="1"/>
          </p:cNvSpPr>
          <p:nvPr/>
        </p:nvSpPr>
        <p:spPr bwMode="auto">
          <a:xfrm>
            <a:off x="1248546" y="807995"/>
            <a:ext cx="4987129" cy="39801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02517" tIns="51258" rIns="102517" bIns="51258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>
              <a:solidFill>
                <a:schemeClr val="bg1"/>
              </a:solidFill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body"/>
          </p:nvPr>
        </p:nvSpPr>
        <p:spPr>
          <a:xfrm>
            <a:off x="749481" y="5042701"/>
            <a:ext cx="5912957" cy="4702763"/>
          </a:xfrm>
          <a:noFill/>
        </p:spPr>
        <p:txBody>
          <a:bodyPr wrap="none" lIns="0" tIns="0" rIns="0" bIns="0" anchor="ctr"/>
          <a:lstStyle/>
          <a:p>
            <a:pPr defTabSz="502667"/>
            <a:endParaRPr lang="ja-JP" altLang="ja-JP"/>
          </a:p>
        </p:txBody>
      </p:sp>
      <p:sp>
        <p:nvSpPr>
          <p:cNvPr id="10246" name="ヘッダー プレースホルダー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840173" indent="-323143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292574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809604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326633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843663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3360692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877722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4394751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/>
            <a:endParaRPr lang="en-US" altLang="ja-JP" sz="1400"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kumimoji="1" lang="en-US" altLang="ja-JP"/>
              <a:t>2016/8/30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28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51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319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7391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2023/3/5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276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2023/3/5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4657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2023/3/5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4785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2023/3/5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766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2023/3/5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16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2023/3/5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9284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2023/3/5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8151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2023/3/5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11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90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2023/3/5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841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2023/3/5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586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2023/3/5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4804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222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0971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22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016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45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721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01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721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293F0-C6EA-4318-B879-40926DE7AA66}" type="datetimeFigureOut">
              <a:rPr kumimoji="1" lang="ja-JP" altLang="en-US" smtClean="0"/>
              <a:t>2023/3/5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436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439248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b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住宅ローンセミナー</a:t>
            </a:r>
            <a:b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kumimoji="1" lang="ja-JP" altLang="en-US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851920" y="5085184"/>
            <a:ext cx="4752528" cy="1080120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dirty="0"/>
              <a:t>　　　　　　　　　　　　　　　　　　　　　　　　　</a:t>
            </a:r>
            <a:r>
              <a:rPr kumimoji="1" lang="ja-JP" altLang="en-US" sz="2200" dirty="0"/>
              <a:t>ファイナンシャルプランナー　○○○○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12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886"/>
    </mc:Choice>
    <mc:Fallback xmlns="">
      <p:transition advTm="288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772816"/>
            <a:ext cx="8496944" cy="435334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　　　　　　　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 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r>
              <a:rPr lang="en-US" altLang="ja-JP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3.0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 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年＝総返済額は？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b="1" dirty="0"/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/>
              <a:t>　　　　　　　　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4,850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万円・・・②</a:t>
            </a:r>
            <a:endParaRPr kumimoji="1" lang="ja-JP" altLang="en-US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62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43"/>
    </mc:Choice>
    <mc:Fallback xmlns="">
      <p:transition spd="slow" advTm="17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700808"/>
            <a:ext cx="8496944" cy="482453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kumimoji="1" lang="ja-JP" altLang="en-US" sz="3600" b="1" dirty="0"/>
              <a:t>　　</a:t>
            </a:r>
            <a:endParaRPr kumimoji="1" lang="en-US" altLang="ja-JP" sz="3600" b="1" dirty="0"/>
          </a:p>
          <a:p>
            <a:pPr marL="0" indent="0">
              <a:buNone/>
            </a:pP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①３０００万円　金利</a:t>
            </a:r>
            <a:r>
              <a:rPr lang="en-US" altLang="ja-JP" sz="4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2.0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　３５年＝　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約４</a:t>
            </a:r>
            <a:r>
              <a:rPr kumimoji="1"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,170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kumimoji="1"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②３０００万円　金利</a:t>
            </a:r>
            <a:r>
              <a:rPr lang="en-US" altLang="ja-JP" sz="4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3.0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　３５年＝　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約４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,850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lang="ja-JP" altLang="en-US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4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r>
              <a:rPr lang="en-US" altLang="ja-JP" sz="4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1.0</a:t>
            </a:r>
            <a:r>
              <a:rPr lang="ja-JP" altLang="en-US" sz="4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％の違いで</a:t>
            </a:r>
            <a:r>
              <a:rPr lang="ja-JP" altLang="en-US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46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lang="en-US" altLang="ja-JP" sz="46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680</a:t>
            </a:r>
            <a:r>
              <a:rPr lang="ja-JP" altLang="en-US" sz="46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en-US" altLang="ja-JP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en-US" altLang="ja-JP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lang="ja-JP" altLang="en-US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①）</a:t>
            </a:r>
            <a:endParaRPr lang="en-US" altLang="ja-JP" sz="4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u="sng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</a:t>
            </a:r>
            <a:endParaRPr lang="en-US" altLang="ja-JP" sz="40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r>
              <a:rPr lang="ja-JP" altLang="en-US" sz="2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ということは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0.1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％で　約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68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万円の違い</a:t>
            </a: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/>
              <a:t>　　　　　　　　　</a:t>
            </a:r>
            <a:endParaRPr kumimoji="1" lang="ja-JP" altLang="en-US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581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02"/>
    </mc:Choice>
    <mc:Fallback xmlns="">
      <p:transition spd="slow" advTm="27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80729"/>
            <a:ext cx="8568952" cy="5184576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4400" b="1" dirty="0">
              <a:solidFill>
                <a:schemeClr val="accent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kumimoji="1" lang="en-US" altLang="ja-JP" sz="4000" b="1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kumimoji="1" lang="ja-JP" altLang="en-US" sz="4000" b="1" dirty="0">
                <a:solidFill>
                  <a:srgbClr val="FF0000"/>
                </a:solidFill>
              </a:rPr>
              <a:t>　　　　　　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ご理解頂けたでしょうか？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899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7"/>
    </mc:Choice>
    <mc:Fallback xmlns="">
      <p:transition spd="slow" advTm="6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08721"/>
            <a:ext cx="8568952" cy="532859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4000" b="1" dirty="0">
              <a:solidFill>
                <a:schemeClr val="accent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現在、借りている住宅ローン金利</a:t>
            </a: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buNone/>
            </a:pP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0.1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％でも</a:t>
            </a: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下げたくないですか？</a:t>
            </a:r>
            <a:endParaRPr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sz="3600" b="1" dirty="0">
              <a:solidFill>
                <a:schemeClr val="accent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572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09"/>
    </mc:Choice>
    <mc:Fallback xmlns="">
      <p:transition spd="slow" advTm="105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278092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6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ところで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975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7"/>
    </mc:Choice>
    <mc:Fallback xmlns="">
      <p:transition spd="slow" advTm="20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現在の金利水準は？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1844824"/>
            <a:ext cx="8208912" cy="4464496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ja-JP" altLang="en-US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高い？</a:t>
            </a: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標準？</a:t>
            </a: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低い？</a:t>
            </a: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現在の定期預金金利（</a:t>
            </a:r>
            <a:r>
              <a:rPr lang="en-US" altLang="ja-JP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年）は？</a:t>
            </a: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9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一般的な銀行定期預金（</a:t>
            </a:r>
            <a:r>
              <a:rPr lang="en-US" altLang="ja-JP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年）　</a:t>
            </a:r>
            <a:r>
              <a:rPr lang="en-US" altLang="ja-JP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0.0</a:t>
            </a: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１％</a:t>
            </a:r>
            <a:endParaRPr lang="en-US" altLang="ja-JP" sz="9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</a:t>
            </a:r>
            <a:endParaRPr kumimoji="1" lang="en-US" altLang="ja-JP" b="1" dirty="0"/>
          </a:p>
          <a:p>
            <a:endParaRPr lang="en-US" altLang="ja-JP" b="1" dirty="0"/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sz="2000" b="1" dirty="0">
                <a:solidFill>
                  <a:schemeClr val="accent2"/>
                </a:solidFill>
              </a:rPr>
              <a:t>　　　　　　　　　　　　　　　　　</a:t>
            </a:r>
            <a:endParaRPr kumimoji="1" lang="ja-JP" altLang="en-US" b="1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14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6"/>
    </mc:Choice>
    <mc:Fallback xmlns="">
      <p:transition spd="slow" advTm="2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現在の金利水準は？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1844824"/>
            <a:ext cx="8208912" cy="424847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kumimoji="1" lang="en-US" altLang="ja-JP" sz="5200" b="1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kumimoji="1" lang="ja-JP" altLang="en-US" sz="10000" b="1" dirty="0">
                <a:latin typeface="HGP創英角ｺﾞｼｯｸUB" pitchFamily="50" charset="-128"/>
                <a:ea typeface="HGP創英角ｺﾞｼｯｸUB" pitchFamily="50" charset="-128"/>
              </a:rPr>
              <a:t>私は、</a:t>
            </a:r>
            <a:endParaRPr kumimoji="1" lang="en-US" altLang="ja-JP" sz="10000" b="1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kumimoji="1" lang="en-US" altLang="ja-JP" sz="5200" b="1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lang="ja-JP" altLang="en-US" sz="16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異常に低い！超低金利！</a:t>
            </a:r>
            <a:endParaRPr lang="en-US" altLang="ja-JP" sz="16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7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</a:t>
            </a:r>
            <a:r>
              <a:rPr lang="ja-JP" altLang="en-US" sz="9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だと思っています！</a:t>
            </a:r>
            <a:endParaRPr lang="en-US" altLang="ja-JP" sz="9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4000" b="1" dirty="0">
              <a:solidFill>
                <a:schemeClr val="accent6">
                  <a:lumMod val="60000"/>
                  <a:lumOff val="4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solidFill>
                <a:schemeClr val="accent6">
                  <a:lumMod val="60000"/>
                  <a:lumOff val="4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</a:t>
            </a:r>
            <a:endParaRPr kumimoji="1" lang="en-US" altLang="ja-JP" b="1" dirty="0"/>
          </a:p>
          <a:p>
            <a:endParaRPr lang="en-US" altLang="ja-JP" b="1" dirty="0"/>
          </a:p>
          <a:p>
            <a:pPr marL="0" indent="0">
              <a:buNone/>
            </a:pPr>
            <a:r>
              <a:rPr lang="ja-JP" altLang="en-US" sz="2000" b="1" dirty="0">
                <a:solidFill>
                  <a:schemeClr val="accent2"/>
                </a:solidFill>
              </a:rPr>
              <a:t>　　　　　　　　　　　　　　　　　</a:t>
            </a:r>
            <a:endParaRPr kumimoji="1" lang="ja-JP" altLang="en-US" b="1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412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6"/>
    </mc:Choice>
    <mc:Fallback xmlns="">
      <p:transition spd="slow" advTm="2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/>
          <p:cNvSpPr/>
          <p:nvPr/>
        </p:nvSpPr>
        <p:spPr>
          <a:xfrm>
            <a:off x="7812360" y="244728"/>
            <a:ext cx="1224136" cy="736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D3E2E34-74CC-446D-9E2F-4CE62ADD970A}"/>
              </a:ext>
            </a:extLst>
          </p:cNvPr>
          <p:cNvSpPr txBox="1"/>
          <p:nvPr/>
        </p:nvSpPr>
        <p:spPr>
          <a:xfrm>
            <a:off x="4062101" y="5896510"/>
            <a:ext cx="4982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財務省</a:t>
            </a:r>
            <a:r>
              <a:rPr kumimoji="1" lang="en-US" altLang="ja-JP" dirty="0"/>
              <a:t>HP</a:t>
            </a:r>
            <a:r>
              <a:rPr kumimoji="1" lang="ja-JP" altLang="en-US" dirty="0"/>
              <a:t>データより作成　</a:t>
            </a:r>
            <a:r>
              <a:rPr lang="en-US" altLang="ja-JP" dirty="0"/>
              <a:t>https://www.mof.go.jp/</a:t>
            </a:r>
            <a:endParaRPr kumimoji="1" lang="ja-JP" altLang="en-US" dirty="0"/>
          </a:p>
        </p:txBody>
      </p:sp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47F9B85C-DA51-4DCA-B6A8-2285BF16E2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5411359"/>
              </p:ext>
            </p:extLst>
          </p:nvPr>
        </p:nvGraphicFramePr>
        <p:xfrm>
          <a:off x="239911" y="604906"/>
          <a:ext cx="8664178" cy="5201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9234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1"/>
    </mc:Choice>
    <mc:Fallback xmlns="">
      <p:transition spd="slow" advTm="370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37D0302F-0175-4EEA-8873-08C683BF0AB1}"/>
              </a:ext>
            </a:extLst>
          </p:cNvPr>
          <p:cNvGraphicFramePr>
            <a:graphicFrameLocks/>
          </p:cNvGraphicFramePr>
          <p:nvPr/>
        </p:nvGraphicFramePr>
        <p:xfrm>
          <a:off x="215516" y="359568"/>
          <a:ext cx="8712967" cy="613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5BBBD3-2C39-43C1-A706-C042677A8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1FBBA12-BEF0-4AB9-81ED-22F5CC3D5A55}"/>
              </a:ext>
            </a:extLst>
          </p:cNvPr>
          <p:cNvSpPr txBox="1"/>
          <p:nvPr/>
        </p:nvSpPr>
        <p:spPr>
          <a:xfrm>
            <a:off x="4211960" y="6471832"/>
            <a:ext cx="4982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財務省</a:t>
            </a:r>
            <a:r>
              <a:rPr kumimoji="1" lang="en-US" altLang="ja-JP" dirty="0"/>
              <a:t>HP</a:t>
            </a:r>
            <a:r>
              <a:rPr kumimoji="1" lang="ja-JP" altLang="en-US" dirty="0"/>
              <a:t>データより作成　</a:t>
            </a:r>
            <a:r>
              <a:rPr lang="en-US" altLang="ja-JP" dirty="0"/>
              <a:t>https://www.mof.go.jp/</a:t>
            </a:r>
            <a:endParaRPr kumimoji="1" lang="ja-JP" altLang="en-US" dirty="0"/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19589753-2C28-46C0-95B3-0C1F371DE0AC}"/>
              </a:ext>
            </a:extLst>
          </p:cNvPr>
          <p:cNvSpPr/>
          <p:nvPr/>
        </p:nvSpPr>
        <p:spPr>
          <a:xfrm>
            <a:off x="2725714" y="980728"/>
            <a:ext cx="1512168" cy="360040"/>
          </a:xfrm>
          <a:prstGeom prst="wedgeRoundRectCallout">
            <a:avLst>
              <a:gd name="adj1" fmla="val -31620"/>
              <a:gd name="adj2" fmla="val 95886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バブル絶頂期</a:t>
            </a: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F63107EA-6DEA-49C9-B150-1E7DC71B4BD3}"/>
              </a:ext>
            </a:extLst>
          </p:cNvPr>
          <p:cNvSpPr/>
          <p:nvPr/>
        </p:nvSpPr>
        <p:spPr>
          <a:xfrm>
            <a:off x="4139952" y="2636912"/>
            <a:ext cx="1440160" cy="360040"/>
          </a:xfrm>
          <a:prstGeom prst="wedgeRoundRectCallout">
            <a:avLst>
              <a:gd name="adj1" fmla="val -17141"/>
              <a:gd name="adj2" fmla="val 246123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</a:rPr>
              <a:t>IT</a:t>
            </a:r>
            <a:r>
              <a:rPr kumimoji="1" lang="ja-JP" altLang="en-US" sz="1400" b="1" dirty="0">
                <a:solidFill>
                  <a:schemeClr val="tx1"/>
                </a:solidFill>
              </a:rPr>
              <a:t>バブル崩壊</a:t>
            </a:r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EE99B788-865F-4ABE-9146-C9F929D86566}"/>
              </a:ext>
            </a:extLst>
          </p:cNvPr>
          <p:cNvSpPr/>
          <p:nvPr/>
        </p:nvSpPr>
        <p:spPr>
          <a:xfrm>
            <a:off x="5508104" y="2019234"/>
            <a:ext cx="1584176" cy="360040"/>
          </a:xfrm>
          <a:prstGeom prst="wedgeRoundRectCallout">
            <a:avLst>
              <a:gd name="adj1" fmla="val -43969"/>
              <a:gd name="adj2" fmla="val 396359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リーマンショック</a:t>
            </a:r>
            <a:endParaRPr kumimoji="1"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61C52F61-820C-4C27-9677-AD54C1C04F3B}"/>
              </a:ext>
            </a:extLst>
          </p:cNvPr>
          <p:cNvSpPr/>
          <p:nvPr/>
        </p:nvSpPr>
        <p:spPr>
          <a:xfrm>
            <a:off x="6107832" y="4024897"/>
            <a:ext cx="1512168" cy="360040"/>
          </a:xfrm>
          <a:prstGeom prst="wedgeRoundRectCallout">
            <a:avLst>
              <a:gd name="adj1" fmla="val -26603"/>
              <a:gd name="adj2" fmla="val -131855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アベノミクス始動</a:t>
            </a: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B6DFF5A8-FCF1-455D-B43B-A17A1D73BB06}"/>
              </a:ext>
            </a:extLst>
          </p:cNvPr>
          <p:cNvSpPr/>
          <p:nvPr/>
        </p:nvSpPr>
        <p:spPr>
          <a:xfrm>
            <a:off x="4583008" y="4856314"/>
            <a:ext cx="1584176" cy="360040"/>
          </a:xfrm>
          <a:prstGeom prst="wedgeRoundRectCallout">
            <a:avLst>
              <a:gd name="adj1" fmla="val 75599"/>
              <a:gd name="adj2" fmla="val -44813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マイナス金利導入</a:t>
            </a:r>
          </a:p>
        </p:txBody>
      </p:sp>
    </p:spTree>
    <p:extLst>
      <p:ext uri="{BB962C8B-B14F-4D97-AF65-F5344CB8AC3E}">
        <p14:creationId xmlns:p14="http://schemas.microsoft.com/office/powerpoint/2010/main" val="62169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日銀の金融政策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kumimoji="1" lang="ja-JP" altLang="en-US" sz="2800" b="1" dirty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2016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29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日の金融政策決定会合で、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日銀は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「マイナス金利」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導入を決定。</a:t>
            </a:r>
            <a:endParaRPr kumimoji="1" lang="en-US" altLang="ja-JP" sz="2800" b="1" dirty="0">
              <a:solidFill>
                <a:schemeClr val="tx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b="1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7" name="図 6" descr="建物, 屋外, 空, 草 が含まれている画像&#10;&#10;自動的に生成された説明">
            <a:extLst>
              <a:ext uri="{FF2B5EF4-FFF2-40B4-BE49-F238E27FC236}">
                <a16:creationId xmlns:a16="http://schemas.microsoft.com/office/drawing/2014/main" id="{43B85F07-256D-4164-9606-308AD1E70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2767"/>
            <a:ext cx="3912096" cy="2335033"/>
          </a:xfrm>
          <a:prstGeom prst="rect">
            <a:avLst/>
          </a:prstGeom>
        </p:spPr>
      </p:pic>
      <p:pic>
        <p:nvPicPr>
          <p:cNvPr id="8" name="図 7" descr="文房具 が含まれている画像&#10;&#10;自動的に生成された説明">
            <a:extLst>
              <a:ext uri="{FF2B5EF4-FFF2-40B4-BE49-F238E27FC236}">
                <a16:creationId xmlns:a16="http://schemas.microsoft.com/office/drawing/2014/main" id="{89B8108A-3FF1-43E3-A9BE-43EBF5084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54" y="3730375"/>
            <a:ext cx="3767955" cy="282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"/>
          <p:cNvSpPr txBox="1">
            <a:spLocks noChangeArrowheads="1"/>
          </p:cNvSpPr>
          <p:nvPr/>
        </p:nvSpPr>
        <p:spPr bwMode="auto">
          <a:xfrm>
            <a:off x="752475" y="1060450"/>
            <a:ext cx="8010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752475" y="1060450"/>
            <a:ext cx="8010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752475" y="1060450"/>
            <a:ext cx="8010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899592" y="1032866"/>
            <a:ext cx="2595389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 dirty="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79" name="Text Box 5"/>
          <p:cNvSpPr txBox="1">
            <a:spLocks noChangeArrowheads="1"/>
          </p:cNvSpPr>
          <p:nvPr/>
        </p:nvSpPr>
        <p:spPr bwMode="auto">
          <a:xfrm>
            <a:off x="-1095375" y="1529898"/>
            <a:ext cx="8010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2627784" y="3425175"/>
            <a:ext cx="3816424" cy="65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665" tIns="42986" rIns="82665" bIns="42986" anchor="b"/>
          <a:lstStyle>
            <a:lvl1pPr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algn="di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ja-JP" altLang="en-US" sz="3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自己紹介</a:t>
            </a:r>
            <a:endParaRPr kumimoji="0" lang="en-US" altLang="ja-JP" sz="32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di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ja-JP" altLang="en-US" sz="3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写真も忘れずに</a:t>
            </a:r>
            <a:endParaRPr kumimoji="0" lang="en-US" altLang="ja-JP" sz="32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AFF7FF-3CD7-461F-AAFD-F8BDB618C7C8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2E231E7-B7D1-40F7-9539-B8D8B523849B}"/>
              </a:ext>
            </a:extLst>
          </p:cNvPr>
          <p:cNvSpPr txBox="1"/>
          <p:nvPr/>
        </p:nvSpPr>
        <p:spPr>
          <a:xfrm>
            <a:off x="2795856" y="4365104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神話の法則を意識して作りましょう</a:t>
            </a:r>
          </a:p>
        </p:txBody>
      </p:sp>
    </p:spTree>
    <p:extLst>
      <p:ext uri="{BB962C8B-B14F-4D97-AF65-F5344CB8AC3E}">
        <p14:creationId xmlns:p14="http://schemas.microsoft.com/office/powerpoint/2010/main" val="286758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0876342C-96A8-4E02-9F07-1B910BAA18CF}"/>
              </a:ext>
            </a:extLst>
          </p:cNvPr>
          <p:cNvGraphicFramePr>
            <a:graphicFrameLocks/>
          </p:cNvGraphicFramePr>
          <p:nvPr/>
        </p:nvGraphicFramePr>
        <p:xfrm>
          <a:off x="697230" y="820102"/>
          <a:ext cx="7749540" cy="5217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699C59AD-7B07-4D3D-B012-ED17646A75BD}"/>
              </a:ext>
            </a:extLst>
          </p:cNvPr>
          <p:cNvSpPr/>
          <p:nvPr/>
        </p:nvSpPr>
        <p:spPr>
          <a:xfrm>
            <a:off x="3563888" y="4221088"/>
            <a:ext cx="792088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9BEECCDB-529E-4840-AD07-49B7AF18E542}"/>
              </a:ext>
            </a:extLst>
          </p:cNvPr>
          <p:cNvSpPr/>
          <p:nvPr/>
        </p:nvSpPr>
        <p:spPr>
          <a:xfrm>
            <a:off x="3635896" y="3068960"/>
            <a:ext cx="1728192" cy="441340"/>
          </a:xfrm>
          <a:prstGeom prst="wedgeRoundRectCallout">
            <a:avLst>
              <a:gd name="adj1" fmla="val -29406"/>
              <a:gd name="adj2" fmla="val 202338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2016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24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日より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マイナス期間突入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3E8119F-AD73-41A7-962E-FB2F71759368}"/>
              </a:ext>
            </a:extLst>
          </p:cNvPr>
          <p:cNvSpPr txBox="1"/>
          <p:nvPr/>
        </p:nvSpPr>
        <p:spPr>
          <a:xfrm>
            <a:off x="3996421" y="6336032"/>
            <a:ext cx="505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財務省</a:t>
            </a:r>
            <a:r>
              <a:rPr kumimoji="1" lang="en-US" altLang="ja-JP" dirty="0"/>
              <a:t>HP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</a:t>
            </a:r>
            <a:r>
              <a:rPr kumimoji="1" lang="ja-JP" altLang="en-US" dirty="0"/>
              <a:t>より作成　</a:t>
            </a:r>
            <a:r>
              <a:rPr lang="en-US" altLang="ja-JP" dirty="0"/>
              <a:t>https://www.mof.go.jp/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922D01A-E24D-4006-BB34-44E7C53DFE62}"/>
              </a:ext>
            </a:extLst>
          </p:cNvPr>
          <p:cNvSpPr txBox="1"/>
          <p:nvPr/>
        </p:nvSpPr>
        <p:spPr>
          <a:xfrm>
            <a:off x="971600" y="5373216"/>
            <a:ext cx="729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2012</a:t>
            </a:r>
            <a:r>
              <a:rPr kumimoji="1" lang="ja-JP" altLang="en-US" sz="1400" dirty="0"/>
              <a:t>年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34B4E5-33CB-4A05-B3D9-720B36FB05CA}"/>
              </a:ext>
            </a:extLst>
          </p:cNvPr>
          <p:cNvSpPr txBox="1"/>
          <p:nvPr/>
        </p:nvSpPr>
        <p:spPr>
          <a:xfrm>
            <a:off x="7620000" y="5373216"/>
            <a:ext cx="729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2022</a:t>
            </a:r>
            <a:r>
              <a:rPr kumimoji="1" lang="ja-JP" altLang="en-US" sz="1400" dirty="0"/>
              <a:t>年</a:t>
            </a:r>
          </a:p>
        </p:txBody>
      </p:sp>
    </p:spTree>
    <p:extLst>
      <p:ext uri="{BB962C8B-B14F-4D97-AF65-F5344CB8AC3E}">
        <p14:creationId xmlns:p14="http://schemas.microsoft.com/office/powerpoint/2010/main" val="312820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住宅ローンは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メンテナンス</a:t>
            </a:r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が必要です！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金利状況の変化！</a:t>
            </a:r>
            <a:r>
              <a:rPr lang="ja-JP" altLang="en-US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金融環境の変化！</a:t>
            </a:r>
            <a:endParaRPr kumimoji="1" lang="en-US" altLang="ja-JP" sz="39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常に</a:t>
            </a:r>
            <a:r>
              <a:rPr kumimoji="1" lang="ja-JP" altLang="en-US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情報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を仕入れ、行動する！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住宅ローンは借りた後の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メンテナンス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非常に　</a:t>
            </a:r>
            <a:r>
              <a:rPr kumimoji="1" lang="ja-JP" altLang="en-US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重要です！</a:t>
            </a:r>
            <a:endParaRPr kumimoji="1" lang="en-US" altLang="ja-JP" sz="39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551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27"/>
    </mc:Choice>
    <mc:Fallback xmlns="">
      <p:transition spd="slow" advTm="43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何故？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定価（基準金利）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は変わっていないのに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実売価格（実勢金利）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は下がっている！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金融機関間（銀行間）の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競争激化！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定価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では売れない！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借りた後に、定期的に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見直し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する方は少ない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気付いていない方が非常に多いです！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あなたは、大丈夫ですか？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48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424116C6-9900-4FCF-8467-8E90F97129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5181052"/>
              </p:ext>
            </p:extLst>
          </p:nvPr>
        </p:nvGraphicFramePr>
        <p:xfrm>
          <a:off x="611560" y="1232756"/>
          <a:ext cx="727280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FEDAD9C5-CC18-4901-B409-C1A65C264904}"/>
              </a:ext>
            </a:extLst>
          </p:cNvPr>
          <p:cNvCxnSpPr>
            <a:cxnSpLocks/>
          </p:cNvCxnSpPr>
          <p:nvPr/>
        </p:nvCxnSpPr>
        <p:spPr>
          <a:xfrm>
            <a:off x="7596336" y="2915285"/>
            <a:ext cx="0" cy="1728192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E7F8BC19-C2C6-4094-819A-07625193B42D}"/>
              </a:ext>
            </a:extLst>
          </p:cNvPr>
          <p:cNvCxnSpPr>
            <a:cxnSpLocks/>
          </p:cNvCxnSpPr>
          <p:nvPr/>
        </p:nvCxnSpPr>
        <p:spPr>
          <a:xfrm>
            <a:off x="1115616" y="2996952"/>
            <a:ext cx="0" cy="504056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287EF54C-C086-4EBE-9707-4E1CC0DF0A31}"/>
              </a:ext>
            </a:extLst>
          </p:cNvPr>
          <p:cNvSpPr/>
          <p:nvPr/>
        </p:nvSpPr>
        <p:spPr>
          <a:xfrm>
            <a:off x="7884368" y="1721381"/>
            <a:ext cx="1152127" cy="720080"/>
          </a:xfrm>
          <a:prstGeom prst="wedgeRoundRectCallout">
            <a:avLst>
              <a:gd name="adj1" fmla="val -76183"/>
              <a:gd name="adj2" fmla="val 216910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r>
              <a:rPr lang="ja-JP" altLang="en-US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優遇幅</a:t>
            </a:r>
            <a:endParaRPr lang="en-US" altLang="ja-JP" sz="1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353"/>
            <a:r>
              <a:rPr lang="en-US" altLang="ja-JP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2.186%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45EC195-A890-4B97-81D9-D93C34500F93}"/>
              </a:ext>
            </a:extLst>
          </p:cNvPr>
          <p:cNvSpPr txBox="1"/>
          <p:nvPr/>
        </p:nvSpPr>
        <p:spPr>
          <a:xfrm>
            <a:off x="467544" y="70582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3"/>
            <a:r>
              <a:rPr lang="ja-JP" altLang="en-US" sz="2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住宅ローンの現状　変動金利の優遇幅推移</a:t>
            </a:r>
            <a:endParaRPr lang="en-US" altLang="ja-JP" sz="28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4FA4CEC0-3257-402A-A941-15D38F9E96FC}"/>
              </a:ext>
            </a:extLst>
          </p:cNvPr>
          <p:cNvSpPr/>
          <p:nvPr/>
        </p:nvSpPr>
        <p:spPr>
          <a:xfrm>
            <a:off x="1619672" y="2132857"/>
            <a:ext cx="864096" cy="617211"/>
          </a:xfrm>
          <a:prstGeom prst="wedgeRoundRectCallout">
            <a:avLst>
              <a:gd name="adj1" fmla="val -94805"/>
              <a:gd name="adj2" fmla="val 129568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r>
              <a:rPr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優遇幅</a:t>
            </a:r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353"/>
            <a:r>
              <a:rPr lang="en-US" altLang="ja-JP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0.7%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3483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84CAD3-0CB2-4DB1-A8D4-C0C53DA8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A1D5906-B79E-BFA2-3685-23855C40E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80" y="404664"/>
            <a:ext cx="8532440" cy="581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70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定価は変わっていないのに？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kumimoji="1" lang="en-US" altLang="ja-JP" sz="52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5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定価　</a:t>
            </a:r>
            <a:r>
              <a:rPr kumimoji="1" lang="en-US" altLang="ja-JP" sz="5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5,000</a:t>
            </a:r>
            <a:r>
              <a:rPr kumimoji="1" lang="ja-JP" altLang="en-US" sz="5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ja-JP" altLang="en-US" sz="3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8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の高級シャンプー（資生堂）</a:t>
            </a:r>
            <a:endParaRPr kumimoji="1" lang="en-US" altLang="ja-JP" sz="28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（変動金利の基準金利は</a:t>
            </a:r>
            <a:r>
              <a:rPr kumimoji="1" lang="en-US" altLang="ja-JP" sz="2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2.475</a:t>
            </a:r>
            <a:r>
              <a:rPr kumimoji="1" lang="ja-JP" altLang="en-US" sz="2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毎月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OFF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2,500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円）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で定期購入していました！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しかし、カネボウが新商品を出した為　　いつの間にか・・・</a:t>
            </a:r>
            <a:endParaRPr lang="en-US" altLang="ja-JP" sz="2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kumimoji="1" lang="ja-JP" altLang="en-US" sz="46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実売価格</a:t>
            </a:r>
            <a:r>
              <a:rPr kumimoji="1" lang="ja-JP" altLang="en-US" sz="4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en-US" altLang="ja-JP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1,300</a:t>
            </a:r>
            <a:r>
              <a:rPr kumimoji="1" lang="ja-JP" altLang="en-US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3,7</a:t>
            </a:r>
            <a:r>
              <a:rPr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円引き）</a:t>
            </a: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になっていました！</a:t>
            </a: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4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kumimoji="1" lang="ja-JP" altLang="en-US" sz="2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（適用金利は</a:t>
            </a:r>
            <a:r>
              <a:rPr kumimoji="1" lang="en-US" altLang="ja-JP" sz="2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</a:t>
            </a:r>
            <a:r>
              <a:rPr lang="en-US" altLang="ja-JP" sz="2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65</a:t>
            </a:r>
            <a:r>
              <a:rPr kumimoji="1" lang="ja-JP" altLang="en-US" sz="2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ja-JP" altLang="en-US" sz="2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83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住宅ローンの種類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①変動金利</a:t>
            </a: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kumimoji="1"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年固定（固定金利期間選択型）</a:t>
            </a: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③フラット３５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82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住宅ローンのメンテナンス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5576" y="1700808"/>
            <a:ext cx="7632848" cy="46085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①変動金利</a:t>
            </a: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基準金利　　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２．４７５％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あなたのローン金利は現在　</a:t>
            </a:r>
            <a:r>
              <a:rPr lang="ja-JP" altLang="en-US" sz="3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何％</a:t>
            </a:r>
            <a:r>
              <a:rPr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ですか？</a:t>
            </a:r>
            <a:endParaRPr lang="en-US" altLang="ja-JP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優遇金利</a:t>
            </a: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r>
              <a:rPr kumimoji="1"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何％なのか？</a:t>
            </a:r>
            <a:r>
              <a:rPr kumimoji="1" lang="ja-JP" altLang="en-US" sz="35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が重要です。</a:t>
            </a:r>
            <a:endParaRPr kumimoji="1" lang="en-US" altLang="ja-JP" sz="35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優遇金利は借入れ時期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など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人によって違います！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77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73">
            <a:extLst>
              <a:ext uri="{FF2B5EF4-FFF2-40B4-BE49-F238E27FC236}">
                <a16:creationId xmlns:a16="http://schemas.microsoft.com/office/drawing/2014/main" id="{E6258658-37C8-49F4-87E5-AA328A376B3E}"/>
              </a:ext>
            </a:extLst>
          </p:cNvPr>
          <p:cNvGraphicFramePr>
            <a:graphicFrameLocks noGrp="1"/>
          </p:cNvGraphicFramePr>
          <p:nvPr/>
        </p:nvGraphicFramePr>
        <p:xfrm>
          <a:off x="611560" y="796117"/>
          <a:ext cx="7704856" cy="5443346"/>
        </p:xfrm>
        <a:graphic>
          <a:graphicData uri="http://schemas.openxmlformats.org/drawingml/2006/table">
            <a:tbl>
              <a:tblPr/>
              <a:tblGrid>
                <a:gridCol w="1708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9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69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98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3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　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変動金利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金利優遇幅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基準金利</a:t>
                      </a:r>
                      <a:endParaRPr kumimoji="0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PｺﾞｼｯｸM" pitchFamily="50" charset="-128"/>
                        <a:ea typeface="HGPｺﾞｼｯｸM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実効金利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PｺﾞｼｯｸM" pitchFamily="50" charset="-128"/>
                        <a:ea typeface="HGPｺﾞｼｯｸM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2.375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16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2.375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17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2.375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18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2.375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2.625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1.925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19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2.625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2.825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1.875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20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2.875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1.875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21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22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23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0.975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24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0.875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26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0.975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27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  <a:endParaRPr kumimoji="0" lang="en-US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PｺﾞｼｯｸM" pitchFamily="50" charset="-128"/>
                        <a:ea typeface="HGPｺﾞｼｯｸM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0.725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0.975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421814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28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0.625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0.875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1.85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083703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29850B-650F-4F79-B14D-1652A75E3A24}"/>
              </a:ext>
            </a:extLst>
          </p:cNvPr>
          <p:cNvSpPr txBox="1"/>
          <p:nvPr/>
        </p:nvSpPr>
        <p:spPr>
          <a:xfrm>
            <a:off x="395536" y="26064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3"/>
            <a:r>
              <a:rPr lang="ja-JP" altLang="en-US" sz="2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住宅ローンの現状　変動金利の優遇幅推移</a:t>
            </a:r>
            <a:endParaRPr lang="en-US" altLang="ja-JP" sz="28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DFDC277-6E7C-4C77-B341-18B9DA19E5EF}"/>
              </a:ext>
            </a:extLst>
          </p:cNvPr>
          <p:cNvSpPr/>
          <p:nvPr/>
        </p:nvSpPr>
        <p:spPr>
          <a:xfrm>
            <a:off x="6300192" y="4236619"/>
            <a:ext cx="2016224" cy="20028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C747A06-1084-4B69-9A8E-9687A6711CB9}"/>
              </a:ext>
            </a:extLst>
          </p:cNvPr>
          <p:cNvSpPr/>
          <p:nvPr/>
        </p:nvSpPr>
        <p:spPr>
          <a:xfrm>
            <a:off x="4316706" y="4237036"/>
            <a:ext cx="2016224" cy="20020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ACE53E5-0F06-48FD-B40C-F0BE24B66EDB}"/>
              </a:ext>
            </a:extLst>
          </p:cNvPr>
          <p:cNvSpPr/>
          <p:nvPr/>
        </p:nvSpPr>
        <p:spPr>
          <a:xfrm>
            <a:off x="2339751" y="4237036"/>
            <a:ext cx="1929699" cy="20020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5EC3818-2E84-4745-AE0C-296235C09364}"/>
              </a:ext>
            </a:extLst>
          </p:cNvPr>
          <p:cNvSpPr/>
          <p:nvPr/>
        </p:nvSpPr>
        <p:spPr>
          <a:xfrm>
            <a:off x="6300192" y="1372182"/>
            <a:ext cx="2016224" cy="237626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684AC95-06C0-4D44-A897-2F82B69D2730}"/>
              </a:ext>
            </a:extLst>
          </p:cNvPr>
          <p:cNvSpPr/>
          <p:nvPr/>
        </p:nvSpPr>
        <p:spPr>
          <a:xfrm>
            <a:off x="4238273" y="1372182"/>
            <a:ext cx="2016224" cy="237626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18B08DC-A48B-403D-82E2-1E727ACBF21C}"/>
              </a:ext>
            </a:extLst>
          </p:cNvPr>
          <p:cNvSpPr/>
          <p:nvPr/>
        </p:nvSpPr>
        <p:spPr>
          <a:xfrm>
            <a:off x="2339752" y="1372182"/>
            <a:ext cx="1898521" cy="237626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52DF4D8-C0F2-44F0-BF8C-4D2381052F7B}"/>
              </a:ext>
            </a:extLst>
          </p:cNvPr>
          <p:cNvSpPr/>
          <p:nvPr/>
        </p:nvSpPr>
        <p:spPr>
          <a:xfrm>
            <a:off x="2339750" y="3805823"/>
            <a:ext cx="1898522" cy="373837"/>
          </a:xfrm>
          <a:prstGeom prst="rect">
            <a:avLst/>
          </a:prstGeom>
          <a:noFill/>
          <a:ln w="285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206F9D0-099B-4C16-A451-C9B962BFA598}"/>
              </a:ext>
            </a:extLst>
          </p:cNvPr>
          <p:cNvSpPr/>
          <p:nvPr/>
        </p:nvSpPr>
        <p:spPr>
          <a:xfrm>
            <a:off x="4353652" y="3800774"/>
            <a:ext cx="1898522" cy="373837"/>
          </a:xfrm>
          <a:prstGeom prst="rect">
            <a:avLst/>
          </a:prstGeom>
          <a:noFill/>
          <a:ln w="285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A82A4A4-0483-4181-8BF5-D2161CE163F0}"/>
              </a:ext>
            </a:extLst>
          </p:cNvPr>
          <p:cNvSpPr/>
          <p:nvPr/>
        </p:nvSpPr>
        <p:spPr>
          <a:xfrm>
            <a:off x="6358081" y="3800774"/>
            <a:ext cx="1898522" cy="373837"/>
          </a:xfrm>
          <a:prstGeom prst="rect">
            <a:avLst/>
          </a:prstGeom>
          <a:noFill/>
          <a:ln w="285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F55CC98F-15EF-4DF3-96B7-F2D6B2A4BA88}"/>
              </a:ext>
            </a:extLst>
          </p:cNvPr>
          <p:cNvSpPr/>
          <p:nvPr/>
        </p:nvSpPr>
        <p:spPr>
          <a:xfrm>
            <a:off x="1250885" y="6402814"/>
            <a:ext cx="5001289" cy="314896"/>
          </a:xfrm>
          <a:prstGeom prst="wedgeRoundRectCallout">
            <a:avLst>
              <a:gd name="adj1" fmla="val 62338"/>
              <a:gd name="adj2" fmla="val -159556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r>
              <a:rPr lang="ja-JP" altLang="en-US" b="1" dirty="0">
                <a:solidFill>
                  <a:prstClr val="white"/>
                </a:solidFill>
                <a:latin typeface="Franklin Gothic Book"/>
                <a:ea typeface="ＭＳ Ｐゴシック" panose="020B0600070205080204" pitchFamily="50" charset="-128"/>
              </a:rPr>
              <a:t>金利優遇幅が大きい！！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3659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29</a:t>
            </a:fld>
            <a:endParaRPr kumimoji="1" lang="ja-JP" altLang="en-US"/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84424FBE-9EC6-40E3-9B07-D641EF444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089498"/>
              </p:ext>
            </p:extLst>
          </p:nvPr>
        </p:nvGraphicFramePr>
        <p:xfrm>
          <a:off x="395536" y="908720"/>
          <a:ext cx="8424936" cy="4536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1980918014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4177253372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3750270414"/>
                    </a:ext>
                  </a:extLst>
                </a:gridCol>
              </a:tblGrid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銀行名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金利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変動ｏｒ期間固定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827951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au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じぶん銀行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0.289%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3568003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りそな銀行</a:t>
                      </a:r>
                      <a:b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埼玉りそな銀行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0.345%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7238964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PayPay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0.349%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014013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みずほ銀行</a:t>
                      </a:r>
                      <a:b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SBI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マネープラザ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0.375%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4950726"/>
                  </a:ext>
                </a:extLst>
              </a:tr>
              <a:tr h="6568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住信</a:t>
                      </a:r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SBI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ネット銀行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0.398%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3236384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DB5DDD3-0DE8-45F8-924B-2AD3548B8E66}"/>
              </a:ext>
            </a:extLst>
          </p:cNvPr>
          <p:cNvSpPr txBox="1"/>
          <p:nvPr/>
        </p:nvSpPr>
        <p:spPr>
          <a:xfrm>
            <a:off x="1132595" y="407861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金利のみで比較した場合のランキング（借り換え編）変動金利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B4DCA8F-B948-4C82-9D48-78C50C59FD0C}"/>
              </a:ext>
            </a:extLst>
          </p:cNvPr>
          <p:cNvSpPr txBox="1"/>
          <p:nvPr/>
        </p:nvSpPr>
        <p:spPr>
          <a:xfrm>
            <a:off x="2771800" y="5707915"/>
            <a:ext cx="6494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2023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現在インターネットによる独自調べ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キャンペーン適用金利等も含んだランキング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各商品を比較検討する際は商品説明書をよく確認してください。本ランキングは表中の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各商品を推奨するものではありません。あくまで金利のみを比較した独自データです。</a:t>
            </a:r>
          </a:p>
        </p:txBody>
      </p:sp>
    </p:spTree>
    <p:extLst>
      <p:ext uri="{BB962C8B-B14F-4D97-AF65-F5344CB8AC3E}">
        <p14:creationId xmlns:p14="http://schemas.microsoft.com/office/powerpoint/2010/main" val="2294494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住宅ローンの見直し（借り換え）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altLang="ja-JP" sz="4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どんなイメージをお持ちでしょうか？</a:t>
            </a:r>
            <a:endParaRPr kumimoji="1" lang="en-US" altLang="ja-JP" sz="4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面倒くさいんじゃないの・・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審査とかもあるんでしょ？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時間もかかりそうだし・・・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お金（諸費用）もかかるんでしょ？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</a:t>
            </a:r>
            <a:r>
              <a:rPr lang="ja-JP" altLang="en-US" sz="4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ですよね！</a:t>
            </a:r>
            <a:endParaRPr lang="en-US" altLang="ja-JP" sz="41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5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実は簡単な方法が</a:t>
            </a:r>
            <a:endParaRPr lang="en-US" altLang="ja-JP" sz="5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</a:t>
            </a:r>
            <a:r>
              <a:rPr lang="ja-JP" altLang="en-US" sz="47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あるんです！</a:t>
            </a:r>
            <a:endParaRPr lang="en-US" altLang="ja-JP" sz="47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972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変動金利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　　基準金利　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2.475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（優遇金利　　－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1.95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％）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適用金利　　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0.525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</a:t>
            </a: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0.87</a:t>
            </a: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以上で</a:t>
            </a: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借り入れしている方は見直しが必要です！</a:t>
            </a: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現在の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比較サイト上での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最低金利は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表面金利　０．２８９％（手数料別）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実質　　０．４８９％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22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　例　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７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年前に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3,000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を変動金利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1.075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３５年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で借り入れした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さん！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現在残高　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2,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４９３万円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を保証料込み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６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　　　　　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２８年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で借り換えた場合！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総返済額は約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162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万円減額！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414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住宅ローンメンテナンス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en-US" altLang="ja-JP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年固定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金利は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銀行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によって違います！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あなたの金利は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何％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ですか？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金利は人によっても違います！</a:t>
            </a:r>
            <a:endParaRPr kumimoji="1" lang="ja-JP" altLang="en-US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304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33</a:t>
            </a:fld>
            <a:endParaRPr kumimoji="1" lang="ja-JP" altLang="en-US"/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84424FBE-9EC6-40E3-9B07-D641EF444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675379"/>
              </p:ext>
            </p:extLst>
          </p:nvPr>
        </p:nvGraphicFramePr>
        <p:xfrm>
          <a:off x="395536" y="908720"/>
          <a:ext cx="8424936" cy="4536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1980918014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4177253372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3750270414"/>
                    </a:ext>
                  </a:extLst>
                </a:gridCol>
              </a:tblGrid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銀行名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金利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変動ｏｒ期間固定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827951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十六銀行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0.9%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3568003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三菱</a:t>
                      </a:r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UFJ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0.95%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7238964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au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じぶん銀行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1.085%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014013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SBI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新生銀行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1.1%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4950726"/>
                  </a:ext>
                </a:extLst>
              </a:tr>
              <a:tr h="6568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ソニー銀行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1.138%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3236384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DB5DDD3-0DE8-45F8-924B-2AD3548B8E66}"/>
              </a:ext>
            </a:extLst>
          </p:cNvPr>
          <p:cNvSpPr txBox="1"/>
          <p:nvPr/>
        </p:nvSpPr>
        <p:spPr>
          <a:xfrm>
            <a:off x="786347" y="407861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金利のみで比較した場合のランキング（借り換え編）１０年固定金利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0FE8CF2-FF75-4784-98B4-3F3BA594D933}"/>
              </a:ext>
            </a:extLst>
          </p:cNvPr>
          <p:cNvSpPr txBox="1"/>
          <p:nvPr/>
        </p:nvSpPr>
        <p:spPr>
          <a:xfrm>
            <a:off x="2771800" y="5696221"/>
            <a:ext cx="6494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現在インターネットによる独自調べ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キャンペーン適用金利等も含んだランキング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各商品を比較検討する際は商品説明書をよく確認してください。本ランキングは表中の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各商品を推奨するものではありません。あくまで金利のみを比較した独自データです。</a:t>
            </a:r>
          </a:p>
        </p:txBody>
      </p:sp>
    </p:spTree>
    <p:extLst>
      <p:ext uri="{BB962C8B-B14F-4D97-AF65-F5344CB8AC3E}">
        <p14:creationId xmlns:p14="http://schemas.microsoft.com/office/powerpoint/2010/main" val="2405272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１０年固定金利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　１０年固定金利の相場　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0.9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％～（保証料別）</a:t>
            </a:r>
            <a:endParaRPr kumimoji="1"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r>
              <a:rPr kumimoji="1"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1.65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％（保証料別）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以上で借り入れしている方！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見直しが必要です！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     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　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比較サイト上での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最低金利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表面金利　　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0.9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％（保証料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別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           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実質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 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1.1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kumimoji="1" lang="ja-JP" altLang="en-US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59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１０年固定金利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B93A2B76-059E-4A86-B750-CD00084CA17B}"/>
              </a:ext>
            </a:extLst>
          </p:cNvPr>
          <p:cNvSpPr txBox="1">
            <a:spLocks/>
          </p:cNvSpPr>
          <p:nvPr/>
        </p:nvSpPr>
        <p:spPr>
          <a:xfrm>
            <a:off x="457200" y="1556792"/>
            <a:ext cx="8229600" cy="45259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１０年後の優遇金利に注意！</a:t>
            </a: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一般的には優遇金利は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1.0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％～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1.6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0.5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％の銀行もあるため、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年固定の方は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Font typeface="Arial" pitchFamily="34" charset="0"/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固定期間後の金利をもう一度知っておく必要があります！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     </a:t>
            </a:r>
            <a:endParaRPr lang="ja-JP" altLang="en-US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873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FDC7AFC-6828-4D2C-9B6E-1AB6DFA0D881}"/>
              </a:ext>
            </a:extLst>
          </p:cNvPr>
          <p:cNvSpPr/>
          <p:nvPr/>
        </p:nvSpPr>
        <p:spPr>
          <a:xfrm>
            <a:off x="647564" y="908720"/>
            <a:ext cx="784887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基準金利（定価）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602B1F-68C4-4BFC-ACDF-6E50EA5ADB13}"/>
              </a:ext>
            </a:extLst>
          </p:cNvPr>
          <p:cNvSpPr txBox="1"/>
          <p:nvPr/>
        </p:nvSpPr>
        <p:spPr>
          <a:xfrm>
            <a:off x="107504" y="26064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年固定（その他期間固定）の例</a:t>
            </a:r>
          </a:p>
        </p:txBody>
      </p:sp>
      <p:cxnSp>
        <p:nvCxnSpPr>
          <p:cNvPr id="8" name="コネクタ: カギ線 7">
            <a:extLst>
              <a:ext uri="{FF2B5EF4-FFF2-40B4-BE49-F238E27FC236}">
                <a16:creationId xmlns:a16="http://schemas.microsoft.com/office/drawing/2014/main" id="{CB437797-66C6-42DE-B0A5-D6B73A4DDA8D}"/>
              </a:ext>
            </a:extLst>
          </p:cNvPr>
          <p:cNvCxnSpPr>
            <a:cxnSpLocks/>
          </p:cNvCxnSpPr>
          <p:nvPr/>
        </p:nvCxnSpPr>
        <p:spPr>
          <a:xfrm flipV="1">
            <a:off x="683568" y="1988840"/>
            <a:ext cx="7776864" cy="2088232"/>
          </a:xfrm>
          <a:prstGeom prst="bentConnector3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8A21C8-5083-4484-A1C8-8A64B214F3A3}"/>
              </a:ext>
            </a:extLst>
          </p:cNvPr>
          <p:cNvSpPr txBox="1"/>
          <p:nvPr/>
        </p:nvSpPr>
        <p:spPr>
          <a:xfrm>
            <a:off x="4016398" y="4149080"/>
            <a:ext cx="1278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年経過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F3EF3951-AF95-4FE1-8BE6-D292BC9FEAAC}"/>
              </a:ext>
            </a:extLst>
          </p:cNvPr>
          <p:cNvCxnSpPr/>
          <p:nvPr/>
        </p:nvCxnSpPr>
        <p:spPr>
          <a:xfrm>
            <a:off x="1691680" y="1268760"/>
            <a:ext cx="0" cy="280831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B18C42A-98C9-4CCC-A30B-B94EDB0F7EA6}"/>
              </a:ext>
            </a:extLst>
          </p:cNvPr>
          <p:cNvSpPr txBox="1"/>
          <p:nvPr/>
        </p:nvSpPr>
        <p:spPr>
          <a:xfrm>
            <a:off x="107504" y="4149080"/>
            <a:ext cx="158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返済スタート</a:t>
            </a: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92DBCCED-1F9C-4EAA-AE50-125B4E1CB2D6}"/>
              </a:ext>
            </a:extLst>
          </p:cNvPr>
          <p:cNvSpPr/>
          <p:nvPr/>
        </p:nvSpPr>
        <p:spPr>
          <a:xfrm>
            <a:off x="1835696" y="2204864"/>
            <a:ext cx="2592288" cy="576064"/>
          </a:xfrm>
          <a:prstGeom prst="wedgeRoundRectCallout">
            <a:avLst>
              <a:gd name="adj1" fmla="val -52900"/>
              <a:gd name="adj2" fmla="val 9071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優遇金利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-2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％＝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％で借りられる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B43E9084-7A3B-42E8-8E94-4D4647B31515}"/>
              </a:ext>
            </a:extLst>
          </p:cNvPr>
          <p:cNvCxnSpPr>
            <a:cxnSpLocks/>
          </p:cNvCxnSpPr>
          <p:nvPr/>
        </p:nvCxnSpPr>
        <p:spPr>
          <a:xfrm>
            <a:off x="6012160" y="1268760"/>
            <a:ext cx="0" cy="72008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AE40037C-5D1C-4EAC-983A-09C252810CEB}"/>
              </a:ext>
            </a:extLst>
          </p:cNvPr>
          <p:cNvSpPr/>
          <p:nvPr/>
        </p:nvSpPr>
        <p:spPr>
          <a:xfrm>
            <a:off x="6228184" y="2178596"/>
            <a:ext cx="2160235" cy="720080"/>
          </a:xfrm>
          <a:prstGeom prst="wedgeRoundRectCallout">
            <a:avLst>
              <a:gd name="adj1" fmla="val -58820"/>
              <a:gd name="adj2" fmla="val -107990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10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年経過後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優遇金利は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1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％に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3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％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-1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％＝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％になる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DDD2A3-2335-4490-AE8E-E16A6885D932}"/>
              </a:ext>
            </a:extLst>
          </p:cNvPr>
          <p:cNvSpPr txBox="1"/>
          <p:nvPr/>
        </p:nvSpPr>
        <p:spPr>
          <a:xfrm>
            <a:off x="1023145" y="4590420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大切なのは最初の固定期間が終わった後、いくら割引があるのか？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割引が当初と変わらなかったとしても、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固定期間終了後の基準金利（定価）が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いくらになるかはわからない・・・</a:t>
            </a:r>
          </a:p>
        </p:txBody>
      </p:sp>
    </p:spTree>
    <p:extLst>
      <p:ext uri="{BB962C8B-B14F-4D97-AF65-F5344CB8AC3E}">
        <p14:creationId xmlns:p14="http://schemas.microsoft.com/office/powerpoint/2010/main" val="246102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  <p:bldP spid="13" grpId="0"/>
      <p:bldP spid="14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394722"/>
          </a:xfr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0949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　例　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５年前に</a:t>
            </a:r>
            <a:r>
              <a:rPr kumimoji="1"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,000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1.35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年目以降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２％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（基準金利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－優遇</a:t>
            </a:r>
            <a:r>
              <a:rPr lang="en-US" altLang="ja-JP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1.0</a:t>
            </a:r>
            <a:r>
              <a:rPr lang="ja-JP" altLang="en-US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で借り入れした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Ｋさん！</a:t>
            </a: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現在残高</a:t>
            </a:r>
            <a:r>
              <a:rPr lang="en-US" altLang="ja-JP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2,660</a:t>
            </a:r>
            <a:r>
              <a:rPr lang="ja-JP" altLang="en-US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en-US" altLang="ja-JP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0.87</a:t>
            </a:r>
            <a:r>
              <a:rPr lang="ja-JP" altLang="en-US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（保証料込み）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年以降</a:t>
            </a:r>
            <a:r>
              <a:rPr lang="en-US" altLang="ja-JP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</a:t>
            </a:r>
            <a:r>
              <a:rPr lang="ja-JP" altLang="en-US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６％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</a:t>
            </a:r>
            <a:r>
              <a:rPr lang="en-US" altLang="ja-JP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1.4</a:t>
            </a:r>
            <a:r>
              <a:rPr lang="ja-JP" altLang="en-US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en-US" altLang="ja-JP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で借り換え！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総返済額は約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280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万円削減！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73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住宅ローンの借り換え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事例の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①変動金利の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Ｓ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さん　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kumimoji="1"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162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kumimoji="1"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年固定の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Ｋ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さん　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280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お二人は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借入時の金利と現在の金利差を使って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借換えによって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メリット（節約）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を出しました！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が、時間と費用がかかっています・・・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138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住宅ローンの基本中の基本！</a:t>
            </a:r>
            <a:br>
              <a:rPr lang="en-US" altLang="ja-JP" sz="6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b="1" dirty="0"/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03244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まずは、</a:t>
            </a:r>
            <a:endParaRPr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kumimoji="1" lang="en-US" altLang="ja-JP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kumimoji="1" lang="ja-JP" altLang="en-US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  <a:r>
              <a:rPr kumimoji="1" lang="en-US" altLang="ja-JP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を知ってください！</a:t>
            </a: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sz="4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273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170"/>
    </mc:Choice>
    <mc:Fallback xmlns="">
      <p:transition advTm="7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もっと簡単にできないか？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面倒な手続きや、多額な費用や時間をかけず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住宅ローンの金利を下げることが出来ないか？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実は・・・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kumimoji="1"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出来るんです！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銀行員は絶対に教えてくれない</a:t>
            </a:r>
            <a:r>
              <a:rPr lang="en-US" altLang="ja-JP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 algn="r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</a:t>
            </a:r>
            <a:r>
              <a:rPr lang="ja-JP" altLang="en-US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方法があるんです！</a:t>
            </a:r>
            <a:endParaRPr kumimoji="1" lang="ja-JP" altLang="en-US" b="1" dirty="0">
              <a:solidFill>
                <a:schemeClr val="tx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096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ピストルとナイフ作戦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住宅ローンの金利を値切る方法！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電話を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本かけるだけ・・・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000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2000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つ質問をします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今借りている住宅ローンを来月の末に全部返す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としたらいくら返済すればよいですか？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lang="en-US" altLang="ja-JP" sz="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kumimoji="1"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完</a:t>
            </a: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済したら、保証料はいくら返ってきますか？</a:t>
            </a:r>
            <a:r>
              <a:rPr kumimoji="1"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kumimoji="1"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返済に遅れがない　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転職</a:t>
            </a:r>
            <a:r>
              <a:rPr kumimoji="1"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年以内でない　等　　</a:t>
            </a:r>
            <a:endParaRPr kumimoji="1" lang="en-US" altLang="ja-JP" sz="1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他行で借り換えが出来る状態であること。</a:t>
            </a:r>
            <a:r>
              <a:rPr kumimoji="1"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事前準備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は必要です。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50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ピストルとナイフ作戦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借入れ銀行から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質問</a:t>
            </a:r>
            <a:endParaRPr lang="en-US" altLang="ja-JP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①どうされましたか？</a:t>
            </a:r>
            <a:endParaRPr lang="en-US" altLang="ja-JP" sz="2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「いやちょっと・・・」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②もしかして、他行で借換えを考えられてますか？</a:t>
            </a:r>
            <a:endParaRPr lang="en-US" altLang="ja-JP" sz="2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「まあ、そんな感じです・・・」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③どこの銀行ですか？</a:t>
            </a:r>
            <a:endParaRPr lang="en-US" altLang="ja-JP" sz="2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 「○○○銀行ですけど・・・」　　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50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ピストルとナイフ作戦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④条件は？</a:t>
            </a: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「変動金利　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４９％です・・・」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⑤</a:t>
            </a: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ちょっと待ってください。</a:t>
            </a: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当行でも金利は下げられますから・・・</a:t>
            </a: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 algn="r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 </a:t>
            </a: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と、家まで説得に来ます。</a:t>
            </a:r>
            <a:endParaRPr lang="en-US" altLang="ja-JP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当行にとって大事なお客様ですので、</a:t>
            </a: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</a:t>
            </a:r>
            <a:r>
              <a:rPr lang="ja-JP" altLang="en-US" sz="3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特別に　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金利を引き下げさせて頂きます。</a:t>
            </a: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『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是非そのまま当行とお取引をご継続ください・・・</a:t>
            </a: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と先方から</a:t>
            </a:r>
            <a:r>
              <a:rPr lang="ja-JP" altLang="en-US" sz="4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金利引き下げの話</a:t>
            </a: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をしてきます。</a:t>
            </a:r>
            <a:endParaRPr lang="en-US" altLang="ja-JP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69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8075239" cy="6192688"/>
          </a:xfrm>
        </p:spPr>
      </p:pic>
      <p:sp>
        <p:nvSpPr>
          <p:cNvPr id="5" name="円/楕円 4"/>
          <p:cNvSpPr/>
          <p:nvPr/>
        </p:nvSpPr>
        <p:spPr>
          <a:xfrm>
            <a:off x="2411760" y="1196752"/>
            <a:ext cx="864096" cy="3509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899592" y="2276872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8645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67544" y="1052736"/>
            <a:ext cx="158417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280920" cy="6336704"/>
          </a:xfrm>
        </p:spPr>
      </p:pic>
      <p:sp>
        <p:nvSpPr>
          <p:cNvPr id="3" name="テキスト ボックス 2"/>
          <p:cNvSpPr txBox="1"/>
          <p:nvPr/>
        </p:nvSpPr>
        <p:spPr>
          <a:xfrm>
            <a:off x="2771800" y="404664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防衛金利は</a:t>
            </a:r>
            <a:r>
              <a:rPr kumimoji="1"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0.65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50998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住宅ローンメンテナンス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③フラット３５</a:t>
            </a:r>
            <a:endParaRPr kumimoji="1" lang="en-US" altLang="ja-JP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固定金利だから</a:t>
            </a:r>
            <a:r>
              <a:rPr lang="en-US" altLang="ja-JP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</a:p>
          <a:p>
            <a:pPr marL="0" indent="0">
              <a:buNone/>
            </a:pPr>
            <a:r>
              <a:rPr kumimoji="1" lang="en-US" altLang="ja-JP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</a:t>
            </a:r>
            <a:r>
              <a:rPr kumimoji="1" lang="ja-JP" altLang="en-US" sz="3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１％優遇制度</a:t>
            </a:r>
            <a:r>
              <a:rPr kumimoji="1"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があるから</a:t>
            </a:r>
            <a:r>
              <a:rPr kumimoji="1" lang="en-US" altLang="ja-JP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</a:t>
            </a:r>
            <a:endParaRPr lang="en-US" altLang="ja-JP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見直し不要？</a:t>
            </a:r>
            <a:endParaRPr kumimoji="1" lang="en-US" altLang="ja-JP" sz="3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繰上げ返済は必要？</a:t>
            </a:r>
            <a:endParaRPr kumimoji="1" lang="en-US" altLang="ja-JP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機構団信に加入しているが</a:t>
            </a:r>
            <a:r>
              <a:rPr lang="en-US" altLang="ja-JP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endParaRPr kumimoji="1" lang="ja-JP" altLang="en-US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042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フラット３５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(2023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月）の全期間固定の金利は？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フラット３５は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.96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です！（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21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年以上）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１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.80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　　　  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(20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年以下）</a:t>
            </a:r>
            <a:endParaRPr kumimoji="1" lang="en-US" altLang="ja-JP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</a:t>
            </a:r>
            <a:r>
              <a:rPr lang="ja-JP" altLang="en-US" sz="2400" b="1" i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団信込み　　</a:t>
            </a:r>
            <a:endParaRPr lang="en-US" altLang="ja-JP" sz="2400" b="1" i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400" b="1" i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あなたのフラット３５の借入時の金利は？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898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フラット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2023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4CB53A57-B2B2-FDE1-7173-D4ABA8AE4343}"/>
              </a:ext>
            </a:extLst>
          </p:cNvPr>
          <p:cNvSpPr/>
          <p:nvPr/>
        </p:nvSpPr>
        <p:spPr>
          <a:xfrm>
            <a:off x="314316" y="1340768"/>
            <a:ext cx="8515368" cy="1281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2023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月フラット</a:t>
            </a:r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（新機構団信付き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フラット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35】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FE95D9EB-210E-042B-0ACF-8FFF68426001}"/>
              </a:ext>
            </a:extLst>
          </p:cNvPr>
          <p:cNvSpPr/>
          <p:nvPr/>
        </p:nvSpPr>
        <p:spPr>
          <a:xfrm>
            <a:off x="544328" y="3284985"/>
            <a:ext cx="3692503" cy="3240360"/>
          </a:xfrm>
          <a:prstGeom prst="roundRect">
            <a:avLst/>
          </a:prstGeom>
          <a:solidFill>
            <a:srgbClr val="009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7BF0291-63B5-1A68-9FEC-7982D2B07568}"/>
              </a:ext>
            </a:extLst>
          </p:cNvPr>
          <p:cNvSpPr txBox="1"/>
          <p:nvPr/>
        </p:nvSpPr>
        <p:spPr>
          <a:xfrm>
            <a:off x="1427964" y="3468825"/>
            <a:ext cx="210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融資率</a:t>
            </a:r>
            <a:r>
              <a:rPr kumimoji="1" lang="en-US" altLang="ja-JP" sz="2000" dirty="0">
                <a:solidFill>
                  <a:schemeClr val="bg1"/>
                </a:solidFill>
              </a:rPr>
              <a:t>(9</a:t>
            </a:r>
            <a:r>
              <a:rPr kumimoji="1" lang="ja-JP" altLang="en-US" sz="2000" dirty="0">
                <a:solidFill>
                  <a:schemeClr val="bg1"/>
                </a:solidFill>
              </a:rPr>
              <a:t>割以下</a:t>
            </a:r>
            <a:r>
              <a:rPr kumimoji="1" lang="en-US" altLang="ja-JP" sz="2000" dirty="0">
                <a:solidFill>
                  <a:schemeClr val="bg1"/>
                </a:solidFill>
              </a:rPr>
              <a:t>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78E543F-E380-A7E7-CC4A-576DB4733CF7}"/>
              </a:ext>
            </a:extLst>
          </p:cNvPr>
          <p:cNvSpPr txBox="1"/>
          <p:nvPr/>
        </p:nvSpPr>
        <p:spPr>
          <a:xfrm>
            <a:off x="1246851" y="3933057"/>
            <a:ext cx="234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返済期間</a:t>
            </a:r>
            <a:r>
              <a:rPr kumimoji="1" lang="en-US" altLang="ja-JP" sz="2000" dirty="0">
                <a:solidFill>
                  <a:schemeClr val="bg1"/>
                </a:solidFill>
              </a:rPr>
              <a:t>15</a:t>
            </a:r>
            <a:r>
              <a:rPr kumimoji="1" lang="ja-JP" altLang="en-US" sz="2000" dirty="0">
                <a:solidFill>
                  <a:schemeClr val="bg1"/>
                </a:solidFill>
              </a:rPr>
              <a:t>～</a:t>
            </a:r>
            <a:r>
              <a:rPr kumimoji="1" lang="en-US" altLang="ja-JP" sz="2000" dirty="0">
                <a:solidFill>
                  <a:schemeClr val="bg1"/>
                </a:solidFill>
              </a:rPr>
              <a:t>20</a:t>
            </a:r>
            <a:r>
              <a:rPr kumimoji="1" lang="ja-JP" altLang="en-US" sz="2000" dirty="0">
                <a:solidFill>
                  <a:schemeClr val="bg1"/>
                </a:solidFill>
              </a:rPr>
              <a:t>年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3E791A9-0859-3513-56C1-5B90A9EDCC49}"/>
              </a:ext>
            </a:extLst>
          </p:cNvPr>
          <p:cNvSpPr txBox="1"/>
          <p:nvPr/>
        </p:nvSpPr>
        <p:spPr>
          <a:xfrm>
            <a:off x="678377" y="5229201"/>
            <a:ext cx="67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年率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6EE3569-20AC-608E-30CE-149E1575C87A}"/>
              </a:ext>
            </a:extLst>
          </p:cNvPr>
          <p:cNvSpPr txBox="1"/>
          <p:nvPr/>
        </p:nvSpPr>
        <p:spPr>
          <a:xfrm>
            <a:off x="1112320" y="4510174"/>
            <a:ext cx="3764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solidFill>
                  <a:schemeClr val="bg1"/>
                </a:solidFill>
              </a:rPr>
              <a:t>1.80</a:t>
            </a:r>
            <a:r>
              <a:rPr kumimoji="1" lang="ja-JP" altLang="en-US" sz="7200" b="1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DCFA762-2A3C-2E78-19FC-810D4900F8A9}"/>
              </a:ext>
            </a:extLst>
          </p:cNvPr>
          <p:cNvSpPr txBox="1"/>
          <p:nvPr/>
        </p:nvSpPr>
        <p:spPr>
          <a:xfrm>
            <a:off x="1369502" y="5663182"/>
            <a:ext cx="211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実質年率　</a:t>
            </a:r>
            <a:r>
              <a:rPr kumimoji="1" lang="en-US" altLang="ja-JP" dirty="0">
                <a:solidFill>
                  <a:schemeClr val="bg1"/>
                </a:solidFill>
              </a:rPr>
              <a:t>2.036</a:t>
            </a:r>
            <a:r>
              <a:rPr kumimoji="1" lang="ja-JP" altLang="en-US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4B418FE3-89CA-8BA2-896D-68F2A64D8D64}"/>
              </a:ext>
            </a:extLst>
          </p:cNvPr>
          <p:cNvSpPr/>
          <p:nvPr/>
        </p:nvSpPr>
        <p:spPr>
          <a:xfrm>
            <a:off x="4993165" y="3284985"/>
            <a:ext cx="3692503" cy="3240360"/>
          </a:xfrm>
          <a:prstGeom prst="roundRect">
            <a:avLst/>
          </a:prstGeom>
          <a:solidFill>
            <a:srgbClr val="009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05804F0-C57C-100A-8713-FF0014265140}"/>
              </a:ext>
            </a:extLst>
          </p:cNvPr>
          <p:cNvSpPr txBox="1"/>
          <p:nvPr/>
        </p:nvSpPr>
        <p:spPr>
          <a:xfrm>
            <a:off x="5876801" y="3468825"/>
            <a:ext cx="210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融資率</a:t>
            </a:r>
            <a:r>
              <a:rPr kumimoji="1" lang="en-US" altLang="ja-JP" sz="2000" dirty="0">
                <a:solidFill>
                  <a:schemeClr val="bg1"/>
                </a:solidFill>
              </a:rPr>
              <a:t>(9</a:t>
            </a:r>
            <a:r>
              <a:rPr kumimoji="1" lang="ja-JP" altLang="en-US" sz="2000" dirty="0">
                <a:solidFill>
                  <a:schemeClr val="bg1"/>
                </a:solidFill>
              </a:rPr>
              <a:t>割以下</a:t>
            </a:r>
            <a:r>
              <a:rPr kumimoji="1" lang="en-US" altLang="ja-JP" sz="2000" dirty="0">
                <a:solidFill>
                  <a:schemeClr val="bg1"/>
                </a:solidFill>
              </a:rPr>
              <a:t>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E6344FA-D362-960B-0AEE-D00146FF1FD2}"/>
              </a:ext>
            </a:extLst>
          </p:cNvPr>
          <p:cNvSpPr txBox="1"/>
          <p:nvPr/>
        </p:nvSpPr>
        <p:spPr>
          <a:xfrm>
            <a:off x="5695688" y="3933057"/>
            <a:ext cx="234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返済期間</a:t>
            </a:r>
            <a:r>
              <a:rPr kumimoji="1" lang="en-US" altLang="ja-JP" sz="2000" dirty="0">
                <a:solidFill>
                  <a:schemeClr val="bg1"/>
                </a:solidFill>
              </a:rPr>
              <a:t>21</a:t>
            </a:r>
            <a:r>
              <a:rPr kumimoji="1" lang="ja-JP" altLang="en-US" sz="2000" dirty="0">
                <a:solidFill>
                  <a:schemeClr val="bg1"/>
                </a:solidFill>
              </a:rPr>
              <a:t>～</a:t>
            </a:r>
            <a:r>
              <a:rPr kumimoji="1" lang="en-US" altLang="ja-JP" sz="2000" dirty="0">
                <a:solidFill>
                  <a:schemeClr val="bg1"/>
                </a:solidFill>
              </a:rPr>
              <a:t>35</a:t>
            </a:r>
            <a:r>
              <a:rPr kumimoji="1" lang="ja-JP" altLang="en-US" sz="2000" dirty="0">
                <a:solidFill>
                  <a:schemeClr val="bg1"/>
                </a:solidFill>
              </a:rPr>
              <a:t>年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7087CD7-7DD3-264B-F55B-4475E849B824}"/>
              </a:ext>
            </a:extLst>
          </p:cNvPr>
          <p:cNvSpPr txBox="1"/>
          <p:nvPr/>
        </p:nvSpPr>
        <p:spPr>
          <a:xfrm>
            <a:off x="5127214" y="5229201"/>
            <a:ext cx="67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年率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DA4EF94-208E-CDE1-722F-07FF83896331}"/>
              </a:ext>
            </a:extLst>
          </p:cNvPr>
          <p:cNvSpPr txBox="1"/>
          <p:nvPr/>
        </p:nvSpPr>
        <p:spPr>
          <a:xfrm>
            <a:off x="5728480" y="4510174"/>
            <a:ext cx="3597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solidFill>
                  <a:schemeClr val="bg1"/>
                </a:solidFill>
              </a:rPr>
              <a:t>1.96</a:t>
            </a:r>
            <a:r>
              <a:rPr kumimoji="1" lang="ja-JP" altLang="en-US" sz="7200" b="1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10B7EFE-5981-9340-0FBD-D16F21A60F92}"/>
              </a:ext>
            </a:extLst>
          </p:cNvPr>
          <p:cNvSpPr txBox="1"/>
          <p:nvPr/>
        </p:nvSpPr>
        <p:spPr>
          <a:xfrm>
            <a:off x="5818339" y="5663182"/>
            <a:ext cx="211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実質年率　</a:t>
            </a:r>
            <a:r>
              <a:rPr kumimoji="1" lang="en-US" altLang="ja-JP" dirty="0">
                <a:solidFill>
                  <a:schemeClr val="bg1"/>
                </a:solidFill>
              </a:rPr>
              <a:t>2.103</a:t>
            </a:r>
            <a:r>
              <a:rPr kumimoji="1" lang="ja-JP" altLang="en-US" dirty="0">
                <a:solidFill>
                  <a:schemeClr val="bg1"/>
                </a:solidFill>
              </a:rPr>
              <a:t>％</a:t>
            </a:r>
          </a:p>
        </p:txBody>
      </p:sp>
    </p:spTree>
    <p:extLst>
      <p:ext uri="{BB962C8B-B14F-4D97-AF65-F5344CB8AC3E}">
        <p14:creationId xmlns:p14="http://schemas.microsoft.com/office/powerpoint/2010/main" val="22511158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59FB-B171-47E6-97FF-94E4E8E0D996}" type="slidenum">
              <a:rPr kumimoji="1" lang="ja-JP" altLang="en-US" smtClean="0"/>
              <a:t>49</a:t>
            </a:fld>
            <a:endParaRPr kumimoji="1" lang="ja-JP" altLang="en-US"/>
          </a:p>
        </p:txBody>
      </p:sp>
      <p:sp>
        <p:nvSpPr>
          <p:cNvPr id="7" name="タイトル 5">
            <a:extLst>
              <a:ext uri="{FF2B5EF4-FFF2-40B4-BE49-F238E27FC236}">
                <a16:creationId xmlns:a16="http://schemas.microsoft.com/office/drawing/2014/main" id="{4627350F-6F06-4A67-9B7C-3115580EC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85" y="-22687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フラット３５金利推移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4EC73AD-85EB-0E8E-3DCD-131BBE120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84" y="1412776"/>
            <a:ext cx="8460432" cy="426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33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772817"/>
            <a:ext cx="8568952" cy="3816424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endParaRPr kumimoji="1" lang="en-US" altLang="ja-JP" b="1" dirty="0"/>
          </a:p>
          <a:p>
            <a:pPr marL="0" indent="0">
              <a:buNone/>
            </a:pP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　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　％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年＝総返済額は？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現在の全期間固定の金利は何％でしょう？？</a:t>
            </a:r>
          </a:p>
        </p:txBody>
      </p:sp>
      <p:sp>
        <p:nvSpPr>
          <p:cNvPr id="4" name="上矢印 3"/>
          <p:cNvSpPr/>
          <p:nvPr/>
        </p:nvSpPr>
        <p:spPr>
          <a:xfrm>
            <a:off x="3563888" y="2910588"/>
            <a:ext cx="360040" cy="504056"/>
          </a:xfrm>
          <a:prstGeom prst="upArrow">
            <a:avLst>
              <a:gd name="adj1" fmla="val 50000"/>
              <a:gd name="adj2" fmla="val 477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126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460"/>
    </mc:Choice>
    <mc:Fallback xmlns="">
      <p:transition advTm="264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　例　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５年前に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,000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1.1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％（優遇後）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年目以降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2.1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で借り入れした　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Ｎさん！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現在残高</a:t>
            </a:r>
            <a:r>
              <a:rPr lang="en-US" altLang="ja-JP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2,645</a:t>
            </a:r>
            <a:r>
              <a:rPr lang="ja-JP" altLang="en-US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フラット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en-US" altLang="ja-JP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1.35</a:t>
            </a:r>
            <a:r>
              <a:rPr lang="ja-JP" altLang="en-US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団信込み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en-US" altLang="ja-JP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で借り換え！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総返済額は約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206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万円削減！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さらに団信の保険料約１５２万円も節約！</a:t>
            </a:r>
            <a:endParaRPr lang="en-US" altLang="ja-JP" sz="3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263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団信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とは？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団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体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信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用</a:t>
            </a:r>
            <a:r>
              <a:rPr lang="ja-JP" altLang="en-US" sz="4000" b="1" u="sng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の略。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住宅ローンを借り入れした方が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死亡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した場合に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ご遺族にローンが残らないように、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ローン残高を　ゼロ（</a:t>
            </a:r>
            <a:r>
              <a:rPr lang="ja-JP" altLang="en-US" sz="4000" b="1" dirty="0" err="1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無し</a:t>
            </a:r>
            <a:r>
              <a:rPr lang="ja-JP" altLang="en-US" sz="4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4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にしてくれる</a:t>
            </a:r>
            <a:r>
              <a:rPr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生命（死亡）保険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のこと！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007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機構団信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フラット３５の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機構団信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について！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機構団信が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改良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されました！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それまでは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別払い　　　　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残高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×0.358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　　年払い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月から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返済金に組み入れ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残高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×0.28%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機構団信に加入しない方は金利から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</a:t>
            </a:r>
            <a:r>
              <a:rPr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0.2%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03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団信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ついでに、</a:t>
            </a: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さらにお得な情報でコストダウン！</a:t>
            </a:r>
            <a:endParaRPr kumimoji="1" lang="en-US" altLang="ja-JP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フラット３５のご利用者以外の方にも</a:t>
            </a:r>
            <a:r>
              <a:rPr kumimoji="1" lang="en-US" altLang="ja-JP" sz="3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endParaRPr kumimoji="1" lang="ja-JP" altLang="en-US" sz="3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88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508" y="332656"/>
            <a:ext cx="8856984" cy="1143000"/>
          </a:xfrm>
        </p:spPr>
        <p:txBody>
          <a:bodyPr>
            <a:normAutofit/>
          </a:bodyPr>
          <a:lstStyle/>
          <a:p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住宅ローンを借りた後には</a:t>
            </a:r>
            <a:r>
              <a:rPr lang="ja-JP" altLang="en-US" sz="3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生命保険の見直し！</a:t>
            </a:r>
            <a:endParaRPr kumimoji="1" lang="ja-JP" altLang="en-US" sz="3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28133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民間住宅ローンにも団信がついています。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保険料は銀行負担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になっていますが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lang="en-US" altLang="ja-JP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</a:t>
            </a:r>
            <a:r>
              <a:rPr lang="en-US" altLang="ja-JP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二重加入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になります。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既に加入済みの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を減額し</a:t>
            </a: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生命保険料の節約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をしましょう！</a:t>
            </a: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kumimoji="1" lang="ja-JP" altLang="en-US" sz="4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なぜ減額（節約）出来るのか？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05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360" y="260648"/>
            <a:ext cx="8435280" cy="1143000"/>
          </a:xfrm>
        </p:spPr>
        <p:txBody>
          <a:bodyPr>
            <a:normAutofit/>
          </a:bodyPr>
          <a:lstStyle/>
          <a:p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生命保険は、何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のために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加入していますか？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sz="3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生命保険（死亡保険）の加入目的！</a:t>
            </a:r>
            <a:endParaRPr kumimoji="1" lang="en-US" altLang="ja-JP" sz="3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1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ご主人様に万一のことがあった時に、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ご遺族の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生活が困らないため！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いくらあれば困らないか？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必要保障額</a:t>
            </a:r>
            <a:r>
              <a:rPr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＝必要保険金額</a:t>
            </a:r>
            <a:endParaRPr kumimoji="1" lang="ja-JP" altLang="en-US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580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3820" y="1535112"/>
            <a:ext cx="4040188" cy="639762"/>
          </a:xfrm>
        </p:spPr>
        <p:txBody>
          <a:bodyPr>
            <a:normAutofit/>
          </a:bodyPr>
          <a:lstStyle/>
          <a:p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賃貸に住む４人家族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住宅ローンで家を購入した４人家族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6" y="2174874"/>
            <a:ext cx="3870056" cy="406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404177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" y="404664"/>
            <a:ext cx="86328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124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572000" y="1700808"/>
            <a:ext cx="4197152" cy="4176464"/>
          </a:xfrm>
        </p:spPr>
        <p:txBody>
          <a:bodyPr>
            <a:normAutofit fontScale="85000" lnSpcReduction="1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遺族年金を考慮！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遺族年金　　　　約　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５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kumimoji="1"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奥様がパートに出て　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月１０万円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月収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２５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住宅ローンなし！</a:t>
            </a:r>
            <a:endParaRPr kumimoji="1" lang="en-US" altLang="ja-JP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保険に入らなくても生活出来る！</a:t>
            </a:r>
            <a:endParaRPr lang="en-US" altLang="ja-JP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もし心配であれば、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収入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保障保険　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年に入っておく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r>
              <a:rPr lang="ja-JP" altLang="en-US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月額保険料　</a:t>
            </a:r>
            <a:r>
              <a:rPr lang="en-US" altLang="ja-JP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1,950</a:t>
            </a:r>
            <a:r>
              <a:rPr lang="ja-JP" altLang="en-US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lang="en-US" altLang="ja-JP" dirty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月収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３５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23" y="1772816"/>
            <a:ext cx="3968542" cy="435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8964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04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　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kumimoji="1"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を利用して住宅を購入した</a:t>
            </a:r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歳の</a:t>
            </a:r>
            <a:r>
              <a:rPr lang="en-US" altLang="ja-JP" sz="4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lang="ja-JP" altLang="en-US" sz="4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様</a:t>
            </a: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5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団信、遺族年金等　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を考慮して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生命保険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を見直し、</a:t>
            </a:r>
            <a:r>
              <a:rPr kumimoji="1"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月々</a:t>
            </a:r>
            <a:r>
              <a:rPr kumimoji="1" lang="en-US" altLang="ja-JP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3,</a:t>
            </a:r>
            <a:r>
              <a:rPr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１２</a:t>
            </a:r>
            <a:r>
              <a:rPr kumimoji="1" lang="en-US" altLang="ja-JP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kumimoji="1"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</a:t>
            </a:r>
            <a:r>
              <a:rPr kumimoji="1" lang="ja-JP" altLang="en-US" sz="2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保険料を削減！</a:t>
            </a:r>
            <a:endParaRPr kumimoji="1" lang="en-US" altLang="ja-JP" sz="2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歳から</a:t>
            </a:r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60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歳までの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kumimoji="1" lang="en-US" altLang="ja-JP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25</a:t>
            </a:r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年間で</a:t>
            </a:r>
            <a:r>
              <a:rPr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約９３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を削減！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33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家計費の節約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kumimoji="1" lang="ja-JP" altLang="en-US" sz="40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変動費の見直し！</a:t>
            </a:r>
            <a:endParaRPr kumimoji="1" lang="en-US" altLang="ja-JP" sz="40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食費、光熱費の節約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大変で、努力を続けなければならない！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固定費の見直し！</a:t>
            </a:r>
            <a:endParaRPr kumimoji="1"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①住宅ローンの見直し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②生命保険の見直し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難しいが、一度の努力で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効果が継続する！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294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772817"/>
            <a:ext cx="8568952" cy="381642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　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r>
              <a:rPr lang="en-US" altLang="ja-JP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1.96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年＝総返済額は？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endParaRPr lang="en-US" altLang="ja-JP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フラット</a:t>
            </a:r>
            <a:r>
              <a:rPr kumimoji="1" lang="en-US" altLang="ja-JP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新機構団信込み</a:t>
            </a:r>
            <a:endParaRPr kumimoji="1" lang="en-US" altLang="ja-JP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4" name="上矢印 3"/>
          <p:cNvSpPr/>
          <p:nvPr/>
        </p:nvSpPr>
        <p:spPr>
          <a:xfrm>
            <a:off x="3779912" y="2924944"/>
            <a:ext cx="3863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627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468"/>
    </mc:Choice>
    <mc:Fallback xmlns="">
      <p:transition advTm="164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786" y="188640"/>
            <a:ext cx="8363271" cy="1008112"/>
          </a:xfrm>
        </p:spPr>
        <p:txBody>
          <a:bodyPr>
            <a:norm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個別相談（無料）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785" y="1417638"/>
            <a:ext cx="8363272" cy="474766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kumimoji="1" lang="en-US" altLang="ja-JP" sz="5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本日の情報をもとに、</a:t>
            </a:r>
            <a:r>
              <a:rPr kumimoji="1" lang="ja-JP" altLang="en-US" sz="5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ご自身</a:t>
            </a: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でトライされても</a:t>
            </a:r>
            <a:r>
              <a:rPr kumimoji="1" lang="en-US" altLang="ja-JP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OK</a:t>
            </a: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です！</a:t>
            </a:r>
            <a:endParaRPr kumimoji="1" lang="en-US" altLang="ja-JP" sz="5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ただし、</a:t>
            </a:r>
            <a:r>
              <a:rPr kumimoji="1" lang="ja-JP" altLang="en-US" sz="5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見直し方法は人によって違います</a:t>
            </a: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ので、</a:t>
            </a:r>
            <a:endParaRPr kumimoji="1" lang="en-US" altLang="ja-JP" sz="5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5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成功確率</a:t>
            </a: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を高めるには</a:t>
            </a:r>
            <a:r>
              <a:rPr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5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個別相談</a:t>
            </a:r>
            <a:r>
              <a:rPr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を受けて頂くのが一番です。</a:t>
            </a:r>
            <a:endParaRPr kumimoji="1"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あなたの選択</a:t>
            </a:r>
            <a:endParaRPr lang="en-US" altLang="ja-JP" sz="4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①自分で勉強して見直す</a:t>
            </a:r>
            <a:endParaRPr lang="en-US" altLang="ja-JP" sz="6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②個別相談を申し込む</a:t>
            </a:r>
            <a:endParaRPr lang="en-US" altLang="ja-JP" sz="6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5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5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今回</a:t>
            </a:r>
            <a:r>
              <a:rPr lang="en-US" altLang="ja-JP" sz="8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8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○○○○○</a:t>
            </a:r>
            <a:r>
              <a:rPr lang="en-US" altLang="ja-JP" sz="8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sz="8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様</a:t>
            </a:r>
            <a:r>
              <a:rPr lang="ja-JP" altLang="en-US" sz="5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のご厚意により</a:t>
            </a:r>
            <a:r>
              <a:rPr kumimoji="1" lang="ja-JP" altLang="en-US" sz="5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5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相談料は無料です！</a:t>
            </a:r>
            <a:r>
              <a:rPr lang="ja-JP" altLang="en-US" sz="5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5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5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お気軽にお声かけ下さい！</a:t>
            </a:r>
            <a:r>
              <a:rPr kumimoji="1" lang="ja-JP" altLang="en-US" sz="59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59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59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ご清聴ありがとうございました。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155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6"/>
    </mc:Choice>
    <mc:Fallback xmlns="">
      <p:transition spd="slow" advTm="12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7FDC97-44B0-4D82-9565-2387A0866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04EE17B7-7EFC-4B76-87BC-6F2680E89D59}"/>
              </a:ext>
            </a:extLst>
          </p:cNvPr>
          <p:cNvSpPr/>
          <p:nvPr/>
        </p:nvSpPr>
        <p:spPr>
          <a:xfrm>
            <a:off x="233096" y="404663"/>
            <a:ext cx="8515368" cy="1281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2023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月フラット</a:t>
            </a:r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（新機構団信付き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フラット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35】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DF99459-58F6-47C9-9139-1EC63712461D}"/>
              </a:ext>
            </a:extLst>
          </p:cNvPr>
          <p:cNvSpPr/>
          <p:nvPr/>
        </p:nvSpPr>
        <p:spPr>
          <a:xfrm>
            <a:off x="463108" y="2348880"/>
            <a:ext cx="3692503" cy="3240360"/>
          </a:xfrm>
          <a:prstGeom prst="roundRect">
            <a:avLst/>
          </a:prstGeom>
          <a:solidFill>
            <a:srgbClr val="009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0919027-8136-45CF-8A13-87B0673BBACD}"/>
              </a:ext>
            </a:extLst>
          </p:cNvPr>
          <p:cNvSpPr txBox="1"/>
          <p:nvPr/>
        </p:nvSpPr>
        <p:spPr>
          <a:xfrm>
            <a:off x="1346744" y="2532720"/>
            <a:ext cx="210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融資率</a:t>
            </a:r>
            <a:r>
              <a:rPr kumimoji="1" lang="en-US" altLang="ja-JP" sz="2000" dirty="0">
                <a:solidFill>
                  <a:schemeClr val="bg1"/>
                </a:solidFill>
              </a:rPr>
              <a:t>(9</a:t>
            </a:r>
            <a:r>
              <a:rPr kumimoji="1" lang="ja-JP" altLang="en-US" sz="2000" dirty="0">
                <a:solidFill>
                  <a:schemeClr val="bg1"/>
                </a:solidFill>
              </a:rPr>
              <a:t>割以下</a:t>
            </a:r>
            <a:r>
              <a:rPr kumimoji="1" lang="en-US" altLang="ja-JP" sz="2000" dirty="0">
                <a:solidFill>
                  <a:schemeClr val="bg1"/>
                </a:solidFill>
              </a:rPr>
              <a:t>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2960ABF-7A74-4CD9-B3A8-620558720BA2}"/>
              </a:ext>
            </a:extLst>
          </p:cNvPr>
          <p:cNvSpPr txBox="1"/>
          <p:nvPr/>
        </p:nvSpPr>
        <p:spPr>
          <a:xfrm>
            <a:off x="1165631" y="2996952"/>
            <a:ext cx="234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返済期間</a:t>
            </a:r>
            <a:r>
              <a:rPr kumimoji="1" lang="en-US" altLang="ja-JP" sz="2000" dirty="0">
                <a:solidFill>
                  <a:schemeClr val="bg1"/>
                </a:solidFill>
              </a:rPr>
              <a:t>15</a:t>
            </a:r>
            <a:r>
              <a:rPr kumimoji="1" lang="ja-JP" altLang="en-US" sz="2000" dirty="0">
                <a:solidFill>
                  <a:schemeClr val="bg1"/>
                </a:solidFill>
              </a:rPr>
              <a:t>～</a:t>
            </a:r>
            <a:r>
              <a:rPr kumimoji="1" lang="en-US" altLang="ja-JP" sz="2000" dirty="0">
                <a:solidFill>
                  <a:schemeClr val="bg1"/>
                </a:solidFill>
              </a:rPr>
              <a:t>20</a:t>
            </a:r>
            <a:r>
              <a:rPr kumimoji="1" lang="ja-JP" altLang="en-US" sz="2000" dirty="0">
                <a:solidFill>
                  <a:schemeClr val="bg1"/>
                </a:solidFill>
              </a:rPr>
              <a:t>年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D761C9-631C-4B4F-BA48-E4CA7A083F9F}"/>
              </a:ext>
            </a:extLst>
          </p:cNvPr>
          <p:cNvSpPr txBox="1"/>
          <p:nvPr/>
        </p:nvSpPr>
        <p:spPr>
          <a:xfrm>
            <a:off x="597157" y="4293096"/>
            <a:ext cx="67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年率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CC2756D-BE29-430C-8730-A34DE1F5187F}"/>
              </a:ext>
            </a:extLst>
          </p:cNvPr>
          <p:cNvSpPr txBox="1"/>
          <p:nvPr/>
        </p:nvSpPr>
        <p:spPr>
          <a:xfrm>
            <a:off x="1031100" y="3574069"/>
            <a:ext cx="3764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solidFill>
                  <a:schemeClr val="bg1"/>
                </a:solidFill>
              </a:rPr>
              <a:t>1.80</a:t>
            </a:r>
            <a:r>
              <a:rPr kumimoji="1" lang="ja-JP" altLang="en-US" sz="7200" b="1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1D28E39-D37A-491D-AD0F-35DD6FA8472E}"/>
              </a:ext>
            </a:extLst>
          </p:cNvPr>
          <p:cNvSpPr txBox="1"/>
          <p:nvPr/>
        </p:nvSpPr>
        <p:spPr>
          <a:xfrm>
            <a:off x="1288282" y="4727077"/>
            <a:ext cx="211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実質年率　</a:t>
            </a:r>
            <a:r>
              <a:rPr kumimoji="1" lang="en-US" altLang="ja-JP" dirty="0">
                <a:solidFill>
                  <a:schemeClr val="bg1"/>
                </a:solidFill>
              </a:rPr>
              <a:t>2.036</a:t>
            </a:r>
            <a:r>
              <a:rPr kumimoji="1" lang="ja-JP" altLang="en-US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E6D01387-A113-4DE3-92B9-285AF0942D6B}"/>
              </a:ext>
            </a:extLst>
          </p:cNvPr>
          <p:cNvSpPr/>
          <p:nvPr/>
        </p:nvSpPr>
        <p:spPr>
          <a:xfrm>
            <a:off x="4911945" y="2348880"/>
            <a:ext cx="3692503" cy="3240360"/>
          </a:xfrm>
          <a:prstGeom prst="roundRect">
            <a:avLst/>
          </a:prstGeom>
          <a:solidFill>
            <a:srgbClr val="009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CE41E75-E743-4199-B387-A8F3CB926FB9}"/>
              </a:ext>
            </a:extLst>
          </p:cNvPr>
          <p:cNvSpPr txBox="1"/>
          <p:nvPr/>
        </p:nvSpPr>
        <p:spPr>
          <a:xfrm>
            <a:off x="5795581" y="2532720"/>
            <a:ext cx="210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融資率</a:t>
            </a:r>
            <a:r>
              <a:rPr kumimoji="1" lang="en-US" altLang="ja-JP" sz="2000" dirty="0">
                <a:solidFill>
                  <a:schemeClr val="bg1"/>
                </a:solidFill>
              </a:rPr>
              <a:t>(9</a:t>
            </a:r>
            <a:r>
              <a:rPr kumimoji="1" lang="ja-JP" altLang="en-US" sz="2000" dirty="0">
                <a:solidFill>
                  <a:schemeClr val="bg1"/>
                </a:solidFill>
              </a:rPr>
              <a:t>割以下</a:t>
            </a:r>
            <a:r>
              <a:rPr kumimoji="1" lang="en-US" altLang="ja-JP" sz="2000" dirty="0">
                <a:solidFill>
                  <a:schemeClr val="bg1"/>
                </a:solidFill>
              </a:rPr>
              <a:t>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43A4A20-FE17-43D1-910A-6006FBB80D0D}"/>
              </a:ext>
            </a:extLst>
          </p:cNvPr>
          <p:cNvSpPr txBox="1"/>
          <p:nvPr/>
        </p:nvSpPr>
        <p:spPr>
          <a:xfrm>
            <a:off x="5614468" y="2996952"/>
            <a:ext cx="234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返済期間</a:t>
            </a:r>
            <a:r>
              <a:rPr kumimoji="1" lang="en-US" altLang="ja-JP" sz="2000" dirty="0">
                <a:solidFill>
                  <a:schemeClr val="bg1"/>
                </a:solidFill>
              </a:rPr>
              <a:t>21</a:t>
            </a:r>
            <a:r>
              <a:rPr kumimoji="1" lang="ja-JP" altLang="en-US" sz="2000" dirty="0">
                <a:solidFill>
                  <a:schemeClr val="bg1"/>
                </a:solidFill>
              </a:rPr>
              <a:t>～</a:t>
            </a:r>
            <a:r>
              <a:rPr kumimoji="1" lang="en-US" altLang="ja-JP" sz="2000" dirty="0">
                <a:solidFill>
                  <a:schemeClr val="bg1"/>
                </a:solidFill>
              </a:rPr>
              <a:t>35</a:t>
            </a:r>
            <a:r>
              <a:rPr kumimoji="1" lang="ja-JP" altLang="en-US" sz="2000" dirty="0">
                <a:solidFill>
                  <a:schemeClr val="bg1"/>
                </a:solidFill>
              </a:rPr>
              <a:t>年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904F0BA-D24F-452E-B83E-D599E63F70C6}"/>
              </a:ext>
            </a:extLst>
          </p:cNvPr>
          <p:cNvSpPr txBox="1"/>
          <p:nvPr/>
        </p:nvSpPr>
        <p:spPr>
          <a:xfrm>
            <a:off x="5045994" y="4293096"/>
            <a:ext cx="67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年率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F215CB2-CD8C-4CEA-8984-5B17488CBE64}"/>
              </a:ext>
            </a:extLst>
          </p:cNvPr>
          <p:cNvSpPr txBox="1"/>
          <p:nvPr/>
        </p:nvSpPr>
        <p:spPr>
          <a:xfrm>
            <a:off x="5647260" y="3574069"/>
            <a:ext cx="3597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solidFill>
                  <a:schemeClr val="bg1"/>
                </a:solidFill>
              </a:rPr>
              <a:t>1.96</a:t>
            </a:r>
            <a:r>
              <a:rPr kumimoji="1" lang="ja-JP" altLang="en-US" sz="7200" b="1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122EA88-01F0-4E91-8DFE-C60CC0FA9225}"/>
              </a:ext>
            </a:extLst>
          </p:cNvPr>
          <p:cNvSpPr txBox="1"/>
          <p:nvPr/>
        </p:nvSpPr>
        <p:spPr>
          <a:xfrm>
            <a:off x="5737119" y="4727077"/>
            <a:ext cx="211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実質年率　</a:t>
            </a:r>
            <a:r>
              <a:rPr kumimoji="1" lang="en-US" altLang="ja-JP" dirty="0">
                <a:solidFill>
                  <a:schemeClr val="bg1"/>
                </a:solidFill>
              </a:rPr>
              <a:t>2.103</a:t>
            </a:r>
            <a:r>
              <a:rPr kumimoji="1" lang="ja-JP" altLang="en-US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F1C42FAE-4F96-42AB-8D67-1BBD70E48462}"/>
              </a:ext>
            </a:extLst>
          </p:cNvPr>
          <p:cNvSpPr/>
          <p:nvPr/>
        </p:nvSpPr>
        <p:spPr>
          <a:xfrm>
            <a:off x="5004049" y="3386765"/>
            <a:ext cx="3646488" cy="207657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526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772817"/>
            <a:ext cx="8568952" cy="3816424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endParaRPr kumimoji="1" lang="en-US" altLang="ja-JP" b="1" dirty="0"/>
          </a:p>
          <a:p>
            <a:pPr marL="0" indent="0">
              <a:buNone/>
            </a:pP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 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r>
              <a:rPr lang="en-US" altLang="ja-JP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2.0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 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年＝総返済額は？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　　　　　　　　　　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約４</a:t>
            </a:r>
            <a:r>
              <a:rPr kumimoji="1"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170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万円・・・①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27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836"/>
    </mc:Choice>
    <mc:Fallback xmlns="">
      <p:transition advTm="19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700808"/>
            <a:ext cx="8496944" cy="4425355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　　　　　　　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 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r>
              <a:rPr lang="en-US" altLang="ja-JP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3.0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 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年＝総返済額は？　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/>
              <a:t>　　　　　　</a:t>
            </a:r>
            <a:r>
              <a:rPr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金利が　</a:t>
            </a:r>
            <a:r>
              <a:rPr lang="en-US" altLang="ja-JP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上がったら</a:t>
            </a:r>
            <a:endParaRPr kumimoji="1" lang="ja-JP" altLang="en-US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上矢印 3"/>
          <p:cNvSpPr/>
          <p:nvPr/>
        </p:nvSpPr>
        <p:spPr>
          <a:xfrm>
            <a:off x="3419872" y="2780928"/>
            <a:ext cx="484632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13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56"/>
    </mc:Choice>
    <mc:Fallback xmlns="">
      <p:transition spd="slow" advTm="11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26.3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9.6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4|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1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|0.9|1|1.4|5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11393</TotalTime>
  <Words>2803</Words>
  <Application>Microsoft Office PowerPoint</Application>
  <PresentationFormat>画面に合わせる (4:3)</PresentationFormat>
  <Paragraphs>624</Paragraphs>
  <Slides>60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60</vt:i4>
      </vt:variant>
    </vt:vector>
  </HeadingPairs>
  <TitlesOfParts>
    <vt:vector size="70" baseType="lpstr">
      <vt:lpstr>HGPｺﾞｼｯｸM</vt:lpstr>
      <vt:lpstr>HGP創英角ｺﾞｼｯｸUB</vt:lpstr>
      <vt:lpstr>メイリオ</vt:lpstr>
      <vt:lpstr>Arial</vt:lpstr>
      <vt:lpstr>Calibri</vt:lpstr>
      <vt:lpstr>Franklin Gothic Book</vt:lpstr>
      <vt:lpstr>Tahoma</vt:lpstr>
      <vt:lpstr>Times New Roman</vt:lpstr>
      <vt:lpstr>Office ​​テーマ</vt:lpstr>
      <vt:lpstr>1_Office ​​テーマ</vt:lpstr>
      <vt:lpstr> 住宅ローンセミナー  </vt:lpstr>
      <vt:lpstr>PowerPoint プレゼンテーション</vt:lpstr>
      <vt:lpstr>住宅ローンの見直し（借り換え）</vt:lpstr>
      <vt:lpstr>住宅ローンの基本中の基本！ 　</vt:lpstr>
      <vt:lpstr>金利の重さ</vt:lpstr>
      <vt:lpstr>金利の重さ</vt:lpstr>
      <vt:lpstr>PowerPoint プレゼンテーション</vt:lpstr>
      <vt:lpstr>金利の重さ</vt:lpstr>
      <vt:lpstr>金利の重さ</vt:lpstr>
      <vt:lpstr>金利の重さ</vt:lpstr>
      <vt:lpstr>金利の重さ</vt:lpstr>
      <vt:lpstr>PowerPoint プレゼンテーション</vt:lpstr>
      <vt:lpstr>PowerPoint プレゼンテーション</vt:lpstr>
      <vt:lpstr>PowerPoint プレゼンテーション</vt:lpstr>
      <vt:lpstr>現在の金利水準は？</vt:lpstr>
      <vt:lpstr>現在の金利水準は？</vt:lpstr>
      <vt:lpstr>PowerPoint プレゼンテーション</vt:lpstr>
      <vt:lpstr>PowerPoint プレゼンテーション</vt:lpstr>
      <vt:lpstr>日銀の金融政策</vt:lpstr>
      <vt:lpstr>PowerPoint プレゼンテーション</vt:lpstr>
      <vt:lpstr>住宅ローンはメンテナンスが必要です！</vt:lpstr>
      <vt:lpstr>何故？</vt:lpstr>
      <vt:lpstr>PowerPoint プレゼンテーション</vt:lpstr>
      <vt:lpstr>PowerPoint プレゼンテーション</vt:lpstr>
      <vt:lpstr>定価は変わっていないのに？</vt:lpstr>
      <vt:lpstr>住宅ローンの種類</vt:lpstr>
      <vt:lpstr>住宅ローンのメンテナンス</vt:lpstr>
      <vt:lpstr>PowerPoint プレゼンテーション</vt:lpstr>
      <vt:lpstr>PowerPoint プレゼンテーション</vt:lpstr>
      <vt:lpstr>変動金利</vt:lpstr>
      <vt:lpstr>事　例　！</vt:lpstr>
      <vt:lpstr>住宅ローンメンテナンス</vt:lpstr>
      <vt:lpstr>PowerPoint プレゼンテーション</vt:lpstr>
      <vt:lpstr>１０年固定金利</vt:lpstr>
      <vt:lpstr>１０年固定金利</vt:lpstr>
      <vt:lpstr>PowerPoint プレゼンテーション</vt:lpstr>
      <vt:lpstr>PowerPoint プレゼンテーション</vt:lpstr>
      <vt:lpstr>事　例　！</vt:lpstr>
      <vt:lpstr>住宅ローンの借り換え</vt:lpstr>
      <vt:lpstr>もっと簡単にできないか？</vt:lpstr>
      <vt:lpstr>ピストルとナイフ作戦</vt:lpstr>
      <vt:lpstr>ピストルとナイフ作戦</vt:lpstr>
      <vt:lpstr>ピストルとナイフ作戦</vt:lpstr>
      <vt:lpstr>PowerPoint プレゼンテーション</vt:lpstr>
      <vt:lpstr>PowerPoint プレゼンテーション</vt:lpstr>
      <vt:lpstr>住宅ローンメンテナンス</vt:lpstr>
      <vt:lpstr>フラット３５</vt:lpstr>
      <vt:lpstr>フラット35　2023年3月</vt:lpstr>
      <vt:lpstr>フラット３５金利推移</vt:lpstr>
      <vt:lpstr>事　例　！</vt:lpstr>
      <vt:lpstr>団信とは？</vt:lpstr>
      <vt:lpstr>機構団信</vt:lpstr>
      <vt:lpstr>PowerPoint プレゼンテーション</vt:lpstr>
      <vt:lpstr>住宅ローンを借りた後には生命保険の見直し！</vt:lpstr>
      <vt:lpstr>生命保険は、何のために加入していますか？</vt:lpstr>
      <vt:lpstr>PowerPoint プレゼンテーション</vt:lpstr>
      <vt:lpstr>PowerPoint プレゼンテーション</vt:lpstr>
      <vt:lpstr>事　例</vt:lpstr>
      <vt:lpstr>家計費の節約</vt:lpstr>
      <vt:lpstr>個別相談（無料）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住宅ローンセミナー</dc:title>
  <dc:creator>masahiro kamoto</dc:creator>
  <cp:lastModifiedBy>栗山 直樹</cp:lastModifiedBy>
  <cp:revision>554</cp:revision>
  <cp:lastPrinted>2018-02-20T17:57:08Z</cp:lastPrinted>
  <dcterms:created xsi:type="dcterms:W3CDTF">2011-06-10T07:25:41Z</dcterms:created>
  <dcterms:modified xsi:type="dcterms:W3CDTF">2023-03-05T11:58:39Z</dcterms:modified>
</cp:coreProperties>
</file>