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iy\Downloads\&#12475;&#12511;&#12490;&#12540;&#12464;&#12521;&#12501;&#12486;&#12531;&#12503;&#1252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フラット</a:t>
            </a:r>
            <a:r>
              <a:rPr lang="en-US" altLang="ja-JP"/>
              <a:t>35</a:t>
            </a:r>
            <a:r>
              <a:rPr lang="ja-JP" altLang="en-US"/>
              <a:t>　借入期間</a:t>
            </a:r>
            <a:r>
              <a:rPr lang="en-US" altLang="ja-JP"/>
              <a:t>35</a:t>
            </a:r>
            <a:r>
              <a:rPr lang="ja-JP" altLang="en-US"/>
              <a:t>年　金利推移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フラット推移02!$C$1</c:f>
              <c:strCache>
                <c:ptCount val="1"/>
                <c:pt idx="0">
                  <c:v>新団信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フラット推移02!$B$2:$B$167</c:f>
              <c:numCache>
                <c:formatCode>yyyy"年"m"月"</c:formatCode>
                <c:ptCount val="166"/>
                <c:pt idx="0">
                  <c:v>44562</c:v>
                </c:pt>
                <c:pt idx="1">
                  <c:v>44531</c:v>
                </c:pt>
                <c:pt idx="2">
                  <c:v>44501</c:v>
                </c:pt>
                <c:pt idx="3">
                  <c:v>44470</c:v>
                </c:pt>
                <c:pt idx="4">
                  <c:v>44440</c:v>
                </c:pt>
                <c:pt idx="5">
                  <c:v>44409</c:v>
                </c:pt>
                <c:pt idx="6">
                  <c:v>44378</c:v>
                </c:pt>
                <c:pt idx="7">
                  <c:v>44348</c:v>
                </c:pt>
                <c:pt idx="8">
                  <c:v>44317</c:v>
                </c:pt>
                <c:pt idx="9">
                  <c:v>44287</c:v>
                </c:pt>
                <c:pt idx="10">
                  <c:v>44256</c:v>
                </c:pt>
                <c:pt idx="11">
                  <c:v>44228</c:v>
                </c:pt>
                <c:pt idx="12">
                  <c:v>44197</c:v>
                </c:pt>
                <c:pt idx="13">
                  <c:v>44166</c:v>
                </c:pt>
                <c:pt idx="14">
                  <c:v>44136</c:v>
                </c:pt>
                <c:pt idx="15">
                  <c:v>44105</c:v>
                </c:pt>
                <c:pt idx="16">
                  <c:v>44075</c:v>
                </c:pt>
                <c:pt idx="17">
                  <c:v>44044</c:v>
                </c:pt>
                <c:pt idx="18">
                  <c:v>44013</c:v>
                </c:pt>
                <c:pt idx="19">
                  <c:v>43983</c:v>
                </c:pt>
                <c:pt idx="20">
                  <c:v>43952</c:v>
                </c:pt>
                <c:pt idx="21">
                  <c:v>43922</c:v>
                </c:pt>
                <c:pt idx="22">
                  <c:v>43891</c:v>
                </c:pt>
                <c:pt idx="23">
                  <c:v>43862</c:v>
                </c:pt>
                <c:pt idx="24">
                  <c:v>43831</c:v>
                </c:pt>
                <c:pt idx="25">
                  <c:v>43800</c:v>
                </c:pt>
                <c:pt idx="26">
                  <c:v>43770</c:v>
                </c:pt>
                <c:pt idx="27">
                  <c:v>43739</c:v>
                </c:pt>
                <c:pt idx="28">
                  <c:v>43709</c:v>
                </c:pt>
                <c:pt idx="29">
                  <c:v>43678</c:v>
                </c:pt>
                <c:pt idx="30">
                  <c:v>43647</c:v>
                </c:pt>
                <c:pt idx="31">
                  <c:v>43617</c:v>
                </c:pt>
                <c:pt idx="32">
                  <c:v>43586</c:v>
                </c:pt>
                <c:pt idx="33">
                  <c:v>43556</c:v>
                </c:pt>
                <c:pt idx="34">
                  <c:v>43525</c:v>
                </c:pt>
                <c:pt idx="35">
                  <c:v>43497</c:v>
                </c:pt>
                <c:pt idx="36">
                  <c:v>43466</c:v>
                </c:pt>
                <c:pt idx="37">
                  <c:v>43435</c:v>
                </c:pt>
                <c:pt idx="38">
                  <c:v>43405</c:v>
                </c:pt>
                <c:pt idx="39">
                  <c:v>43374</c:v>
                </c:pt>
                <c:pt idx="40">
                  <c:v>43344</c:v>
                </c:pt>
                <c:pt idx="41">
                  <c:v>43313</c:v>
                </c:pt>
                <c:pt idx="42">
                  <c:v>43282</c:v>
                </c:pt>
                <c:pt idx="43">
                  <c:v>43252</c:v>
                </c:pt>
                <c:pt idx="44">
                  <c:v>43221</c:v>
                </c:pt>
                <c:pt idx="45">
                  <c:v>43191</c:v>
                </c:pt>
                <c:pt idx="46">
                  <c:v>43160</c:v>
                </c:pt>
                <c:pt idx="47">
                  <c:v>43132</c:v>
                </c:pt>
                <c:pt idx="48">
                  <c:v>43101</c:v>
                </c:pt>
                <c:pt idx="49">
                  <c:v>43070</c:v>
                </c:pt>
                <c:pt idx="50">
                  <c:v>43040</c:v>
                </c:pt>
                <c:pt idx="51">
                  <c:v>43009</c:v>
                </c:pt>
                <c:pt idx="52">
                  <c:v>42979</c:v>
                </c:pt>
                <c:pt idx="53">
                  <c:v>42948</c:v>
                </c:pt>
                <c:pt idx="54">
                  <c:v>42917</c:v>
                </c:pt>
                <c:pt idx="55">
                  <c:v>42887</c:v>
                </c:pt>
                <c:pt idx="56">
                  <c:v>42856</c:v>
                </c:pt>
                <c:pt idx="57">
                  <c:v>42826</c:v>
                </c:pt>
                <c:pt idx="58">
                  <c:v>42795</c:v>
                </c:pt>
                <c:pt idx="59">
                  <c:v>42767</c:v>
                </c:pt>
                <c:pt idx="60">
                  <c:v>42736</c:v>
                </c:pt>
                <c:pt idx="61">
                  <c:v>42705</c:v>
                </c:pt>
                <c:pt idx="62">
                  <c:v>42675</c:v>
                </c:pt>
                <c:pt idx="63">
                  <c:v>42644</c:v>
                </c:pt>
                <c:pt idx="64">
                  <c:v>42614</c:v>
                </c:pt>
                <c:pt idx="65">
                  <c:v>42583</c:v>
                </c:pt>
                <c:pt idx="66">
                  <c:v>42552</c:v>
                </c:pt>
                <c:pt idx="67">
                  <c:v>42522</c:v>
                </c:pt>
                <c:pt idx="68">
                  <c:v>42491</c:v>
                </c:pt>
                <c:pt idx="69">
                  <c:v>42461</c:v>
                </c:pt>
                <c:pt idx="70">
                  <c:v>42430</c:v>
                </c:pt>
                <c:pt idx="71">
                  <c:v>42401</c:v>
                </c:pt>
                <c:pt idx="72">
                  <c:v>42370</c:v>
                </c:pt>
                <c:pt idx="73">
                  <c:v>42339</c:v>
                </c:pt>
                <c:pt idx="74">
                  <c:v>42309</c:v>
                </c:pt>
                <c:pt idx="75">
                  <c:v>42278</c:v>
                </c:pt>
                <c:pt idx="76">
                  <c:v>42248</c:v>
                </c:pt>
                <c:pt idx="77">
                  <c:v>42217</c:v>
                </c:pt>
                <c:pt idx="78">
                  <c:v>42186</c:v>
                </c:pt>
                <c:pt idx="79">
                  <c:v>42156</c:v>
                </c:pt>
                <c:pt idx="80">
                  <c:v>42125</c:v>
                </c:pt>
                <c:pt idx="81">
                  <c:v>42095</c:v>
                </c:pt>
                <c:pt idx="82">
                  <c:v>42064</c:v>
                </c:pt>
                <c:pt idx="83">
                  <c:v>42036</c:v>
                </c:pt>
                <c:pt idx="84">
                  <c:v>42005</c:v>
                </c:pt>
                <c:pt idx="85">
                  <c:v>41974</c:v>
                </c:pt>
                <c:pt idx="86">
                  <c:v>41944</c:v>
                </c:pt>
                <c:pt idx="87">
                  <c:v>41913</c:v>
                </c:pt>
                <c:pt idx="88">
                  <c:v>41883</c:v>
                </c:pt>
                <c:pt idx="89">
                  <c:v>41852</c:v>
                </c:pt>
                <c:pt idx="90">
                  <c:v>41821</c:v>
                </c:pt>
                <c:pt idx="91">
                  <c:v>41791</c:v>
                </c:pt>
                <c:pt idx="92">
                  <c:v>41760</c:v>
                </c:pt>
                <c:pt idx="93">
                  <c:v>41730</c:v>
                </c:pt>
                <c:pt idx="94">
                  <c:v>41699</c:v>
                </c:pt>
                <c:pt idx="95">
                  <c:v>41671</c:v>
                </c:pt>
                <c:pt idx="96">
                  <c:v>41640</c:v>
                </c:pt>
                <c:pt idx="97">
                  <c:v>41609</c:v>
                </c:pt>
                <c:pt idx="98">
                  <c:v>41579</c:v>
                </c:pt>
                <c:pt idx="99">
                  <c:v>41548</c:v>
                </c:pt>
                <c:pt idx="100">
                  <c:v>41518</c:v>
                </c:pt>
                <c:pt idx="101">
                  <c:v>41487</c:v>
                </c:pt>
                <c:pt idx="102">
                  <c:v>41456</c:v>
                </c:pt>
                <c:pt idx="103">
                  <c:v>41426</c:v>
                </c:pt>
                <c:pt idx="104">
                  <c:v>41395</c:v>
                </c:pt>
                <c:pt idx="105">
                  <c:v>41365</c:v>
                </c:pt>
                <c:pt idx="106">
                  <c:v>41334</c:v>
                </c:pt>
                <c:pt idx="107">
                  <c:v>41306</c:v>
                </c:pt>
                <c:pt idx="108">
                  <c:v>41275</c:v>
                </c:pt>
                <c:pt idx="109">
                  <c:v>41244</c:v>
                </c:pt>
                <c:pt idx="110">
                  <c:v>41214</c:v>
                </c:pt>
                <c:pt idx="111">
                  <c:v>41183</c:v>
                </c:pt>
                <c:pt idx="112">
                  <c:v>41153</c:v>
                </c:pt>
                <c:pt idx="113">
                  <c:v>41122</c:v>
                </c:pt>
                <c:pt idx="114">
                  <c:v>41091</c:v>
                </c:pt>
                <c:pt idx="115">
                  <c:v>41061</c:v>
                </c:pt>
                <c:pt idx="116">
                  <c:v>41030</c:v>
                </c:pt>
                <c:pt idx="117">
                  <c:v>41000</c:v>
                </c:pt>
                <c:pt idx="118">
                  <c:v>40969</c:v>
                </c:pt>
                <c:pt idx="119">
                  <c:v>40940</c:v>
                </c:pt>
                <c:pt idx="120">
                  <c:v>40909</c:v>
                </c:pt>
                <c:pt idx="121">
                  <c:v>40878</c:v>
                </c:pt>
                <c:pt idx="122">
                  <c:v>40848</c:v>
                </c:pt>
                <c:pt idx="123">
                  <c:v>40817</c:v>
                </c:pt>
                <c:pt idx="124">
                  <c:v>40787</c:v>
                </c:pt>
                <c:pt idx="125">
                  <c:v>40756</c:v>
                </c:pt>
                <c:pt idx="126">
                  <c:v>40725</c:v>
                </c:pt>
                <c:pt idx="127">
                  <c:v>40695</c:v>
                </c:pt>
                <c:pt idx="128">
                  <c:v>40664</c:v>
                </c:pt>
                <c:pt idx="129">
                  <c:v>40634</c:v>
                </c:pt>
                <c:pt idx="130">
                  <c:v>40603</c:v>
                </c:pt>
                <c:pt idx="131">
                  <c:v>40575</c:v>
                </c:pt>
                <c:pt idx="132">
                  <c:v>40544</c:v>
                </c:pt>
                <c:pt idx="133">
                  <c:v>40513</c:v>
                </c:pt>
                <c:pt idx="134">
                  <c:v>40483</c:v>
                </c:pt>
                <c:pt idx="135">
                  <c:v>40452</c:v>
                </c:pt>
                <c:pt idx="136">
                  <c:v>40422</c:v>
                </c:pt>
                <c:pt idx="137">
                  <c:v>40391</c:v>
                </c:pt>
                <c:pt idx="138">
                  <c:v>40360</c:v>
                </c:pt>
                <c:pt idx="139">
                  <c:v>40330</c:v>
                </c:pt>
                <c:pt idx="140">
                  <c:v>40299</c:v>
                </c:pt>
                <c:pt idx="141">
                  <c:v>40269</c:v>
                </c:pt>
                <c:pt idx="142">
                  <c:v>40238</c:v>
                </c:pt>
                <c:pt idx="143">
                  <c:v>40210</c:v>
                </c:pt>
                <c:pt idx="144">
                  <c:v>40179</c:v>
                </c:pt>
                <c:pt idx="145">
                  <c:v>40148</c:v>
                </c:pt>
                <c:pt idx="146">
                  <c:v>40118</c:v>
                </c:pt>
                <c:pt idx="147">
                  <c:v>40087</c:v>
                </c:pt>
                <c:pt idx="148">
                  <c:v>40057</c:v>
                </c:pt>
                <c:pt idx="149">
                  <c:v>40026</c:v>
                </c:pt>
                <c:pt idx="150">
                  <c:v>39995</c:v>
                </c:pt>
                <c:pt idx="151">
                  <c:v>39965</c:v>
                </c:pt>
                <c:pt idx="152">
                  <c:v>39934</c:v>
                </c:pt>
                <c:pt idx="153">
                  <c:v>39904</c:v>
                </c:pt>
                <c:pt idx="154">
                  <c:v>39873</c:v>
                </c:pt>
                <c:pt idx="155">
                  <c:v>39845</c:v>
                </c:pt>
                <c:pt idx="156">
                  <c:v>39814</c:v>
                </c:pt>
                <c:pt idx="157">
                  <c:v>39783</c:v>
                </c:pt>
                <c:pt idx="158">
                  <c:v>39753</c:v>
                </c:pt>
                <c:pt idx="159">
                  <c:v>39722</c:v>
                </c:pt>
                <c:pt idx="160">
                  <c:v>39692</c:v>
                </c:pt>
                <c:pt idx="161">
                  <c:v>39661</c:v>
                </c:pt>
                <c:pt idx="162">
                  <c:v>39630</c:v>
                </c:pt>
                <c:pt idx="163">
                  <c:v>39600</c:v>
                </c:pt>
                <c:pt idx="164">
                  <c:v>39569</c:v>
                </c:pt>
                <c:pt idx="165">
                  <c:v>39539</c:v>
                </c:pt>
              </c:numCache>
            </c:numRef>
          </c:cat>
          <c:val>
            <c:numRef>
              <c:f>フラット推移02!$C$2:$C$167</c:f>
              <c:numCache>
                <c:formatCode>General</c:formatCode>
                <c:ptCount val="166"/>
                <c:pt idx="0">
                  <c:v>1.3</c:v>
                </c:pt>
                <c:pt idx="1">
                  <c:v>1.33</c:v>
                </c:pt>
                <c:pt idx="2">
                  <c:v>1.33</c:v>
                </c:pt>
                <c:pt idx="3">
                  <c:v>1.3</c:v>
                </c:pt>
                <c:pt idx="4">
                  <c:v>1.28</c:v>
                </c:pt>
                <c:pt idx="5">
                  <c:v>1.28</c:v>
                </c:pt>
                <c:pt idx="6">
                  <c:v>1.33</c:v>
                </c:pt>
                <c:pt idx="7">
                  <c:v>1.35</c:v>
                </c:pt>
                <c:pt idx="8">
                  <c:v>1.36</c:v>
                </c:pt>
                <c:pt idx="9">
                  <c:v>1.37</c:v>
                </c:pt>
                <c:pt idx="10">
                  <c:v>1.35</c:v>
                </c:pt>
                <c:pt idx="11">
                  <c:v>1.32</c:v>
                </c:pt>
                <c:pt idx="12">
                  <c:v>1.29</c:v>
                </c:pt>
                <c:pt idx="13">
                  <c:v>1.31</c:v>
                </c:pt>
                <c:pt idx="14">
                  <c:v>1.31</c:v>
                </c:pt>
                <c:pt idx="15">
                  <c:v>1.3</c:v>
                </c:pt>
                <c:pt idx="16">
                  <c:v>1.32</c:v>
                </c:pt>
                <c:pt idx="17">
                  <c:v>1.31</c:v>
                </c:pt>
                <c:pt idx="18">
                  <c:v>1.3</c:v>
                </c:pt>
                <c:pt idx="19">
                  <c:v>1.29</c:v>
                </c:pt>
                <c:pt idx="20">
                  <c:v>1.3</c:v>
                </c:pt>
                <c:pt idx="21">
                  <c:v>1.3</c:v>
                </c:pt>
                <c:pt idx="22">
                  <c:v>1.24</c:v>
                </c:pt>
                <c:pt idx="23">
                  <c:v>1.28</c:v>
                </c:pt>
                <c:pt idx="24">
                  <c:v>1.27</c:v>
                </c:pt>
                <c:pt idx="25">
                  <c:v>1.21</c:v>
                </c:pt>
                <c:pt idx="26">
                  <c:v>1.17</c:v>
                </c:pt>
                <c:pt idx="27">
                  <c:v>1.1100000000000001</c:v>
                </c:pt>
                <c:pt idx="28">
                  <c:v>1.1100000000000001</c:v>
                </c:pt>
                <c:pt idx="29">
                  <c:v>1.17</c:v>
                </c:pt>
                <c:pt idx="30">
                  <c:v>1.18</c:v>
                </c:pt>
                <c:pt idx="31">
                  <c:v>1.27</c:v>
                </c:pt>
                <c:pt idx="32">
                  <c:v>1.29</c:v>
                </c:pt>
                <c:pt idx="33">
                  <c:v>1.27</c:v>
                </c:pt>
                <c:pt idx="34">
                  <c:v>1.27</c:v>
                </c:pt>
                <c:pt idx="35">
                  <c:v>1.31</c:v>
                </c:pt>
                <c:pt idx="36">
                  <c:v>1.33</c:v>
                </c:pt>
                <c:pt idx="37">
                  <c:v>1.41</c:v>
                </c:pt>
                <c:pt idx="38">
                  <c:v>1.45</c:v>
                </c:pt>
                <c:pt idx="39">
                  <c:v>1.41</c:v>
                </c:pt>
                <c:pt idx="40">
                  <c:v>1.39</c:v>
                </c:pt>
                <c:pt idx="41">
                  <c:v>1.34</c:v>
                </c:pt>
                <c:pt idx="42">
                  <c:v>1.34</c:v>
                </c:pt>
                <c:pt idx="43">
                  <c:v>1.37</c:v>
                </c:pt>
                <c:pt idx="44">
                  <c:v>1.35</c:v>
                </c:pt>
                <c:pt idx="45">
                  <c:v>1.35</c:v>
                </c:pt>
                <c:pt idx="46">
                  <c:v>1.36</c:v>
                </c:pt>
                <c:pt idx="47">
                  <c:v>1.4</c:v>
                </c:pt>
                <c:pt idx="48">
                  <c:v>1.36</c:v>
                </c:pt>
                <c:pt idx="49">
                  <c:v>1.34</c:v>
                </c:pt>
                <c:pt idx="50">
                  <c:v>1.37</c:v>
                </c:pt>
                <c:pt idx="51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8-48F4-B213-FE3250350A59}"/>
            </c:ext>
          </c:extLst>
        </c:ser>
        <c:ser>
          <c:idx val="1"/>
          <c:order val="1"/>
          <c:tx>
            <c:strRef>
              <c:f>フラット推移02!$D$1</c:f>
              <c:strCache>
                <c:ptCount val="1"/>
                <c:pt idx="0">
                  <c:v>旧団信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フラット推移02!$B$2:$B$167</c:f>
              <c:numCache>
                <c:formatCode>yyyy"年"m"月"</c:formatCode>
                <c:ptCount val="166"/>
                <c:pt idx="0">
                  <c:v>44562</c:v>
                </c:pt>
                <c:pt idx="1">
                  <c:v>44531</c:v>
                </c:pt>
                <c:pt idx="2">
                  <c:v>44501</c:v>
                </c:pt>
                <c:pt idx="3">
                  <c:v>44470</c:v>
                </c:pt>
                <c:pt idx="4">
                  <c:v>44440</c:v>
                </c:pt>
                <c:pt idx="5">
                  <c:v>44409</c:v>
                </c:pt>
                <c:pt idx="6">
                  <c:v>44378</c:v>
                </c:pt>
                <c:pt idx="7">
                  <c:v>44348</c:v>
                </c:pt>
                <c:pt idx="8">
                  <c:v>44317</c:v>
                </c:pt>
                <c:pt idx="9">
                  <c:v>44287</c:v>
                </c:pt>
                <c:pt idx="10">
                  <c:v>44256</c:v>
                </c:pt>
                <c:pt idx="11">
                  <c:v>44228</c:v>
                </c:pt>
                <c:pt idx="12">
                  <c:v>44197</c:v>
                </c:pt>
                <c:pt idx="13">
                  <c:v>44166</c:v>
                </c:pt>
                <c:pt idx="14">
                  <c:v>44136</c:v>
                </c:pt>
                <c:pt idx="15">
                  <c:v>44105</c:v>
                </c:pt>
                <c:pt idx="16">
                  <c:v>44075</c:v>
                </c:pt>
                <c:pt idx="17">
                  <c:v>44044</c:v>
                </c:pt>
                <c:pt idx="18">
                  <c:v>44013</c:v>
                </c:pt>
                <c:pt idx="19">
                  <c:v>43983</c:v>
                </c:pt>
                <c:pt idx="20">
                  <c:v>43952</c:v>
                </c:pt>
                <c:pt idx="21">
                  <c:v>43922</c:v>
                </c:pt>
                <c:pt idx="22">
                  <c:v>43891</c:v>
                </c:pt>
                <c:pt idx="23">
                  <c:v>43862</c:v>
                </c:pt>
                <c:pt idx="24">
                  <c:v>43831</c:v>
                </c:pt>
                <c:pt idx="25">
                  <c:v>43800</c:v>
                </c:pt>
                <c:pt idx="26">
                  <c:v>43770</c:v>
                </c:pt>
                <c:pt idx="27">
                  <c:v>43739</c:v>
                </c:pt>
                <c:pt idx="28">
                  <c:v>43709</c:v>
                </c:pt>
                <c:pt idx="29">
                  <c:v>43678</c:v>
                </c:pt>
                <c:pt idx="30">
                  <c:v>43647</c:v>
                </c:pt>
                <c:pt idx="31">
                  <c:v>43617</c:v>
                </c:pt>
                <c:pt idx="32">
                  <c:v>43586</c:v>
                </c:pt>
                <c:pt idx="33">
                  <c:v>43556</c:v>
                </c:pt>
                <c:pt idx="34">
                  <c:v>43525</c:v>
                </c:pt>
                <c:pt idx="35">
                  <c:v>43497</c:v>
                </c:pt>
                <c:pt idx="36">
                  <c:v>43466</c:v>
                </c:pt>
                <c:pt idx="37">
                  <c:v>43435</c:v>
                </c:pt>
                <c:pt idx="38">
                  <c:v>43405</c:v>
                </c:pt>
                <c:pt idx="39">
                  <c:v>43374</c:v>
                </c:pt>
                <c:pt idx="40">
                  <c:v>43344</c:v>
                </c:pt>
                <c:pt idx="41">
                  <c:v>43313</c:v>
                </c:pt>
                <c:pt idx="42">
                  <c:v>43282</c:v>
                </c:pt>
                <c:pt idx="43">
                  <c:v>43252</c:v>
                </c:pt>
                <c:pt idx="44">
                  <c:v>43221</c:v>
                </c:pt>
                <c:pt idx="45">
                  <c:v>43191</c:v>
                </c:pt>
                <c:pt idx="46">
                  <c:v>43160</c:v>
                </c:pt>
                <c:pt idx="47">
                  <c:v>43132</c:v>
                </c:pt>
                <c:pt idx="48">
                  <c:v>43101</c:v>
                </c:pt>
                <c:pt idx="49">
                  <c:v>43070</c:v>
                </c:pt>
                <c:pt idx="50">
                  <c:v>43040</c:v>
                </c:pt>
                <c:pt idx="51">
                  <c:v>43009</c:v>
                </c:pt>
                <c:pt idx="52">
                  <c:v>42979</c:v>
                </c:pt>
                <c:pt idx="53">
                  <c:v>42948</c:v>
                </c:pt>
                <c:pt idx="54">
                  <c:v>42917</c:v>
                </c:pt>
                <c:pt idx="55">
                  <c:v>42887</c:v>
                </c:pt>
                <c:pt idx="56">
                  <c:v>42856</c:v>
                </c:pt>
                <c:pt idx="57">
                  <c:v>42826</c:v>
                </c:pt>
                <c:pt idx="58">
                  <c:v>42795</c:v>
                </c:pt>
                <c:pt idx="59">
                  <c:v>42767</c:v>
                </c:pt>
                <c:pt idx="60">
                  <c:v>42736</c:v>
                </c:pt>
                <c:pt idx="61">
                  <c:v>42705</c:v>
                </c:pt>
                <c:pt idx="62">
                  <c:v>42675</c:v>
                </c:pt>
                <c:pt idx="63">
                  <c:v>42644</c:v>
                </c:pt>
                <c:pt idx="64">
                  <c:v>42614</c:v>
                </c:pt>
                <c:pt idx="65">
                  <c:v>42583</c:v>
                </c:pt>
                <c:pt idx="66">
                  <c:v>42552</c:v>
                </c:pt>
                <c:pt idx="67">
                  <c:v>42522</c:v>
                </c:pt>
                <c:pt idx="68">
                  <c:v>42491</c:v>
                </c:pt>
                <c:pt idx="69">
                  <c:v>42461</c:v>
                </c:pt>
                <c:pt idx="70">
                  <c:v>42430</c:v>
                </c:pt>
                <c:pt idx="71">
                  <c:v>42401</c:v>
                </c:pt>
                <c:pt idx="72">
                  <c:v>42370</c:v>
                </c:pt>
                <c:pt idx="73">
                  <c:v>42339</c:v>
                </c:pt>
                <c:pt idx="74">
                  <c:v>42309</c:v>
                </c:pt>
                <c:pt idx="75">
                  <c:v>42278</c:v>
                </c:pt>
                <c:pt idx="76">
                  <c:v>42248</c:v>
                </c:pt>
                <c:pt idx="77">
                  <c:v>42217</c:v>
                </c:pt>
                <c:pt idx="78">
                  <c:v>42186</c:v>
                </c:pt>
                <c:pt idx="79">
                  <c:v>42156</c:v>
                </c:pt>
                <c:pt idx="80">
                  <c:v>42125</c:v>
                </c:pt>
                <c:pt idx="81">
                  <c:v>42095</c:v>
                </c:pt>
                <c:pt idx="82">
                  <c:v>42064</c:v>
                </c:pt>
                <c:pt idx="83">
                  <c:v>42036</c:v>
                </c:pt>
                <c:pt idx="84">
                  <c:v>42005</c:v>
                </c:pt>
                <c:pt idx="85">
                  <c:v>41974</c:v>
                </c:pt>
                <c:pt idx="86">
                  <c:v>41944</c:v>
                </c:pt>
                <c:pt idx="87">
                  <c:v>41913</c:v>
                </c:pt>
                <c:pt idx="88">
                  <c:v>41883</c:v>
                </c:pt>
                <c:pt idx="89">
                  <c:v>41852</c:v>
                </c:pt>
                <c:pt idx="90">
                  <c:v>41821</c:v>
                </c:pt>
                <c:pt idx="91">
                  <c:v>41791</c:v>
                </c:pt>
                <c:pt idx="92">
                  <c:v>41760</c:v>
                </c:pt>
                <c:pt idx="93">
                  <c:v>41730</c:v>
                </c:pt>
                <c:pt idx="94">
                  <c:v>41699</c:v>
                </c:pt>
                <c:pt idx="95">
                  <c:v>41671</c:v>
                </c:pt>
                <c:pt idx="96">
                  <c:v>41640</c:v>
                </c:pt>
                <c:pt idx="97">
                  <c:v>41609</c:v>
                </c:pt>
                <c:pt idx="98">
                  <c:v>41579</c:v>
                </c:pt>
                <c:pt idx="99">
                  <c:v>41548</c:v>
                </c:pt>
                <c:pt idx="100">
                  <c:v>41518</c:v>
                </c:pt>
                <c:pt idx="101">
                  <c:v>41487</c:v>
                </c:pt>
                <c:pt idx="102">
                  <c:v>41456</c:v>
                </c:pt>
                <c:pt idx="103">
                  <c:v>41426</c:v>
                </c:pt>
                <c:pt idx="104">
                  <c:v>41395</c:v>
                </c:pt>
                <c:pt idx="105">
                  <c:v>41365</c:v>
                </c:pt>
                <c:pt idx="106">
                  <c:v>41334</c:v>
                </c:pt>
                <c:pt idx="107">
                  <c:v>41306</c:v>
                </c:pt>
                <c:pt idx="108">
                  <c:v>41275</c:v>
                </c:pt>
                <c:pt idx="109">
                  <c:v>41244</c:v>
                </c:pt>
                <c:pt idx="110">
                  <c:v>41214</c:v>
                </c:pt>
                <c:pt idx="111">
                  <c:v>41183</c:v>
                </c:pt>
                <c:pt idx="112">
                  <c:v>41153</c:v>
                </c:pt>
                <c:pt idx="113">
                  <c:v>41122</c:v>
                </c:pt>
                <c:pt idx="114">
                  <c:v>41091</c:v>
                </c:pt>
                <c:pt idx="115">
                  <c:v>41061</c:v>
                </c:pt>
                <c:pt idx="116">
                  <c:v>41030</c:v>
                </c:pt>
                <c:pt idx="117">
                  <c:v>41000</c:v>
                </c:pt>
                <c:pt idx="118">
                  <c:v>40969</c:v>
                </c:pt>
                <c:pt idx="119">
                  <c:v>40940</c:v>
                </c:pt>
                <c:pt idx="120">
                  <c:v>40909</c:v>
                </c:pt>
                <c:pt idx="121">
                  <c:v>40878</c:v>
                </c:pt>
                <c:pt idx="122">
                  <c:v>40848</c:v>
                </c:pt>
                <c:pt idx="123">
                  <c:v>40817</c:v>
                </c:pt>
                <c:pt idx="124">
                  <c:v>40787</c:v>
                </c:pt>
                <c:pt idx="125">
                  <c:v>40756</c:v>
                </c:pt>
                <c:pt idx="126">
                  <c:v>40725</c:v>
                </c:pt>
                <c:pt idx="127">
                  <c:v>40695</c:v>
                </c:pt>
                <c:pt idx="128">
                  <c:v>40664</c:v>
                </c:pt>
                <c:pt idx="129">
                  <c:v>40634</c:v>
                </c:pt>
                <c:pt idx="130">
                  <c:v>40603</c:v>
                </c:pt>
                <c:pt idx="131">
                  <c:v>40575</c:v>
                </c:pt>
                <c:pt idx="132">
                  <c:v>40544</c:v>
                </c:pt>
                <c:pt idx="133">
                  <c:v>40513</c:v>
                </c:pt>
                <c:pt idx="134">
                  <c:v>40483</c:v>
                </c:pt>
                <c:pt idx="135">
                  <c:v>40452</c:v>
                </c:pt>
                <c:pt idx="136">
                  <c:v>40422</c:v>
                </c:pt>
                <c:pt idx="137">
                  <c:v>40391</c:v>
                </c:pt>
                <c:pt idx="138">
                  <c:v>40360</c:v>
                </c:pt>
                <c:pt idx="139">
                  <c:v>40330</c:v>
                </c:pt>
                <c:pt idx="140">
                  <c:v>40299</c:v>
                </c:pt>
                <c:pt idx="141">
                  <c:v>40269</c:v>
                </c:pt>
                <c:pt idx="142">
                  <c:v>40238</c:v>
                </c:pt>
                <c:pt idx="143">
                  <c:v>40210</c:v>
                </c:pt>
                <c:pt idx="144">
                  <c:v>40179</c:v>
                </c:pt>
                <c:pt idx="145">
                  <c:v>40148</c:v>
                </c:pt>
                <c:pt idx="146">
                  <c:v>40118</c:v>
                </c:pt>
                <c:pt idx="147">
                  <c:v>40087</c:v>
                </c:pt>
                <c:pt idx="148">
                  <c:v>40057</c:v>
                </c:pt>
                <c:pt idx="149">
                  <c:v>40026</c:v>
                </c:pt>
                <c:pt idx="150">
                  <c:v>39995</c:v>
                </c:pt>
                <c:pt idx="151">
                  <c:v>39965</c:v>
                </c:pt>
                <c:pt idx="152">
                  <c:v>39934</c:v>
                </c:pt>
                <c:pt idx="153">
                  <c:v>39904</c:v>
                </c:pt>
                <c:pt idx="154">
                  <c:v>39873</c:v>
                </c:pt>
                <c:pt idx="155">
                  <c:v>39845</c:v>
                </c:pt>
                <c:pt idx="156">
                  <c:v>39814</c:v>
                </c:pt>
                <c:pt idx="157">
                  <c:v>39783</c:v>
                </c:pt>
                <c:pt idx="158">
                  <c:v>39753</c:v>
                </c:pt>
                <c:pt idx="159">
                  <c:v>39722</c:v>
                </c:pt>
                <c:pt idx="160">
                  <c:v>39692</c:v>
                </c:pt>
                <c:pt idx="161">
                  <c:v>39661</c:v>
                </c:pt>
                <c:pt idx="162">
                  <c:v>39630</c:v>
                </c:pt>
                <c:pt idx="163">
                  <c:v>39600</c:v>
                </c:pt>
                <c:pt idx="164">
                  <c:v>39569</c:v>
                </c:pt>
                <c:pt idx="165">
                  <c:v>39539</c:v>
                </c:pt>
              </c:numCache>
            </c:numRef>
          </c:cat>
          <c:val>
            <c:numRef>
              <c:f>フラット推移02!$D$2:$D$167</c:f>
              <c:numCache>
                <c:formatCode>General</c:formatCode>
                <c:ptCount val="166"/>
                <c:pt idx="10">
                  <c:v>1.06</c:v>
                </c:pt>
                <c:pt idx="11">
                  <c:v>1.03</c:v>
                </c:pt>
                <c:pt idx="12">
                  <c:v>1</c:v>
                </c:pt>
                <c:pt idx="13">
                  <c:v>1.02</c:v>
                </c:pt>
                <c:pt idx="14">
                  <c:v>1.02</c:v>
                </c:pt>
                <c:pt idx="15">
                  <c:v>1.01</c:v>
                </c:pt>
                <c:pt idx="16">
                  <c:v>1.03</c:v>
                </c:pt>
                <c:pt idx="17">
                  <c:v>1.02</c:v>
                </c:pt>
                <c:pt idx="18">
                  <c:v>1.01</c:v>
                </c:pt>
                <c:pt idx="19">
                  <c:v>1</c:v>
                </c:pt>
                <c:pt idx="20">
                  <c:v>1.01</c:v>
                </c:pt>
                <c:pt idx="21">
                  <c:v>1.01</c:v>
                </c:pt>
                <c:pt idx="22">
                  <c:v>0.95</c:v>
                </c:pt>
                <c:pt idx="23">
                  <c:v>0.99</c:v>
                </c:pt>
                <c:pt idx="24">
                  <c:v>0.98</c:v>
                </c:pt>
                <c:pt idx="25">
                  <c:v>0.92</c:v>
                </c:pt>
                <c:pt idx="26">
                  <c:v>0.88</c:v>
                </c:pt>
                <c:pt idx="27">
                  <c:v>0.82</c:v>
                </c:pt>
                <c:pt idx="28">
                  <c:v>0.82</c:v>
                </c:pt>
                <c:pt idx="29">
                  <c:v>0.88</c:v>
                </c:pt>
                <c:pt idx="30">
                  <c:v>0.89</c:v>
                </c:pt>
                <c:pt idx="31">
                  <c:v>0.98</c:v>
                </c:pt>
                <c:pt idx="32">
                  <c:v>1</c:v>
                </c:pt>
                <c:pt idx="33">
                  <c:v>0.98</c:v>
                </c:pt>
                <c:pt idx="34">
                  <c:v>0.99</c:v>
                </c:pt>
                <c:pt idx="35">
                  <c:v>1.03</c:v>
                </c:pt>
                <c:pt idx="36">
                  <c:v>1.05</c:v>
                </c:pt>
                <c:pt idx="37">
                  <c:v>1.1299999999999999</c:v>
                </c:pt>
                <c:pt idx="38">
                  <c:v>1.17</c:v>
                </c:pt>
                <c:pt idx="39">
                  <c:v>1.1299999999999999</c:v>
                </c:pt>
                <c:pt idx="40">
                  <c:v>1.1100000000000001</c:v>
                </c:pt>
                <c:pt idx="41">
                  <c:v>1.06</c:v>
                </c:pt>
                <c:pt idx="42">
                  <c:v>1.06</c:v>
                </c:pt>
                <c:pt idx="43">
                  <c:v>1.0900000000000001</c:v>
                </c:pt>
                <c:pt idx="44">
                  <c:v>1.07</c:v>
                </c:pt>
                <c:pt idx="45">
                  <c:v>1.07</c:v>
                </c:pt>
                <c:pt idx="46">
                  <c:v>1.08</c:v>
                </c:pt>
                <c:pt idx="47">
                  <c:v>1.1200000000000001</c:v>
                </c:pt>
                <c:pt idx="48">
                  <c:v>1.08</c:v>
                </c:pt>
                <c:pt idx="49">
                  <c:v>1.06</c:v>
                </c:pt>
                <c:pt idx="50">
                  <c:v>1.0900000000000001</c:v>
                </c:pt>
                <c:pt idx="51">
                  <c:v>1.08</c:v>
                </c:pt>
                <c:pt idx="52">
                  <c:v>1.08</c:v>
                </c:pt>
                <c:pt idx="53">
                  <c:v>1.1200000000000001</c:v>
                </c:pt>
                <c:pt idx="54">
                  <c:v>1.0900000000000001</c:v>
                </c:pt>
                <c:pt idx="55">
                  <c:v>1.0900000000000001</c:v>
                </c:pt>
                <c:pt idx="56">
                  <c:v>1.06</c:v>
                </c:pt>
                <c:pt idx="57">
                  <c:v>1.1200000000000001</c:v>
                </c:pt>
                <c:pt idx="58">
                  <c:v>1.1200000000000001</c:v>
                </c:pt>
                <c:pt idx="59">
                  <c:v>1.1000000000000001</c:v>
                </c:pt>
                <c:pt idx="60">
                  <c:v>1.1200000000000001</c:v>
                </c:pt>
                <c:pt idx="61">
                  <c:v>1.1000000000000001</c:v>
                </c:pt>
                <c:pt idx="62">
                  <c:v>1.03</c:v>
                </c:pt>
                <c:pt idx="63">
                  <c:v>1.06</c:v>
                </c:pt>
                <c:pt idx="64">
                  <c:v>1.02</c:v>
                </c:pt>
                <c:pt idx="65">
                  <c:v>0.9</c:v>
                </c:pt>
                <c:pt idx="66">
                  <c:v>0.93</c:v>
                </c:pt>
                <c:pt idx="67">
                  <c:v>1.1000000000000001</c:v>
                </c:pt>
                <c:pt idx="68">
                  <c:v>1.08</c:v>
                </c:pt>
                <c:pt idx="69">
                  <c:v>1.19</c:v>
                </c:pt>
                <c:pt idx="70">
                  <c:v>1.25</c:v>
                </c:pt>
                <c:pt idx="71">
                  <c:v>1.48</c:v>
                </c:pt>
                <c:pt idx="72">
                  <c:v>1.54</c:v>
                </c:pt>
                <c:pt idx="73">
                  <c:v>1.55</c:v>
                </c:pt>
                <c:pt idx="74">
                  <c:v>1.55</c:v>
                </c:pt>
                <c:pt idx="75">
                  <c:v>1.59</c:v>
                </c:pt>
                <c:pt idx="76">
                  <c:v>1.54</c:v>
                </c:pt>
                <c:pt idx="77">
                  <c:v>1.58</c:v>
                </c:pt>
                <c:pt idx="78">
                  <c:v>1.61</c:v>
                </c:pt>
                <c:pt idx="79">
                  <c:v>1.54</c:v>
                </c:pt>
                <c:pt idx="80">
                  <c:v>1.46</c:v>
                </c:pt>
                <c:pt idx="81">
                  <c:v>1.54</c:v>
                </c:pt>
                <c:pt idx="82">
                  <c:v>1.47</c:v>
                </c:pt>
                <c:pt idx="83">
                  <c:v>1.37</c:v>
                </c:pt>
                <c:pt idx="84">
                  <c:v>1.47</c:v>
                </c:pt>
                <c:pt idx="85">
                  <c:v>1.56</c:v>
                </c:pt>
                <c:pt idx="86">
                  <c:v>1.61</c:v>
                </c:pt>
                <c:pt idx="87">
                  <c:v>1.65</c:v>
                </c:pt>
                <c:pt idx="88">
                  <c:v>1.66</c:v>
                </c:pt>
                <c:pt idx="89">
                  <c:v>1.69</c:v>
                </c:pt>
                <c:pt idx="90">
                  <c:v>1.73</c:v>
                </c:pt>
                <c:pt idx="91">
                  <c:v>1.73</c:v>
                </c:pt>
                <c:pt idx="92">
                  <c:v>1.73</c:v>
                </c:pt>
                <c:pt idx="93">
                  <c:v>1.75</c:v>
                </c:pt>
                <c:pt idx="94">
                  <c:v>1.74</c:v>
                </c:pt>
                <c:pt idx="95">
                  <c:v>1.79</c:v>
                </c:pt>
                <c:pt idx="96">
                  <c:v>1.8</c:v>
                </c:pt>
                <c:pt idx="97">
                  <c:v>1.8</c:v>
                </c:pt>
                <c:pt idx="98">
                  <c:v>1.81</c:v>
                </c:pt>
                <c:pt idx="99">
                  <c:v>1.93</c:v>
                </c:pt>
                <c:pt idx="100">
                  <c:v>1.94</c:v>
                </c:pt>
                <c:pt idx="101">
                  <c:v>1.99</c:v>
                </c:pt>
                <c:pt idx="102">
                  <c:v>2.0499999999999998</c:v>
                </c:pt>
                <c:pt idx="103">
                  <c:v>2.0299999999999998</c:v>
                </c:pt>
                <c:pt idx="104">
                  <c:v>1.81</c:v>
                </c:pt>
                <c:pt idx="105">
                  <c:v>1.8</c:v>
                </c:pt>
                <c:pt idx="106">
                  <c:v>1.99</c:v>
                </c:pt>
                <c:pt idx="107">
                  <c:v>2.0099999999999998</c:v>
                </c:pt>
                <c:pt idx="108">
                  <c:v>1.99</c:v>
                </c:pt>
                <c:pt idx="109">
                  <c:v>1.81</c:v>
                </c:pt>
                <c:pt idx="110">
                  <c:v>1.85</c:v>
                </c:pt>
                <c:pt idx="111">
                  <c:v>1.88</c:v>
                </c:pt>
                <c:pt idx="112">
                  <c:v>1.89</c:v>
                </c:pt>
                <c:pt idx="113">
                  <c:v>1.84</c:v>
                </c:pt>
                <c:pt idx="114">
                  <c:v>1.94</c:v>
                </c:pt>
                <c:pt idx="115">
                  <c:v>2.0099999999999998</c:v>
                </c:pt>
                <c:pt idx="116">
                  <c:v>2.0699999999999998</c:v>
                </c:pt>
                <c:pt idx="117">
                  <c:v>2.16</c:v>
                </c:pt>
                <c:pt idx="118">
                  <c:v>2.13</c:v>
                </c:pt>
                <c:pt idx="119">
                  <c:v>2.1800000000000002</c:v>
                </c:pt>
                <c:pt idx="120">
                  <c:v>2.14</c:v>
                </c:pt>
                <c:pt idx="121">
                  <c:v>2.21</c:v>
                </c:pt>
                <c:pt idx="122">
                  <c:v>2.2000000000000002</c:v>
                </c:pt>
                <c:pt idx="123">
                  <c:v>2.1800000000000002</c:v>
                </c:pt>
                <c:pt idx="124">
                  <c:v>2.2599999999999998</c:v>
                </c:pt>
                <c:pt idx="125">
                  <c:v>2.35</c:v>
                </c:pt>
                <c:pt idx="126">
                  <c:v>2.39</c:v>
                </c:pt>
                <c:pt idx="127">
                  <c:v>2.4900000000000002</c:v>
                </c:pt>
                <c:pt idx="128">
                  <c:v>2.63</c:v>
                </c:pt>
                <c:pt idx="129">
                  <c:v>2.63</c:v>
                </c:pt>
                <c:pt idx="130">
                  <c:v>2.54</c:v>
                </c:pt>
                <c:pt idx="131">
                  <c:v>2.5499999999999998</c:v>
                </c:pt>
                <c:pt idx="132">
                  <c:v>2.41</c:v>
                </c:pt>
                <c:pt idx="133">
                  <c:v>2.4</c:v>
                </c:pt>
                <c:pt idx="134">
                  <c:v>2.15</c:v>
                </c:pt>
                <c:pt idx="135">
                  <c:v>2.16</c:v>
                </c:pt>
                <c:pt idx="136">
                  <c:v>2.06</c:v>
                </c:pt>
                <c:pt idx="137">
                  <c:v>2.23</c:v>
                </c:pt>
                <c:pt idx="138">
                  <c:v>2.3199999999999998</c:v>
                </c:pt>
                <c:pt idx="139">
                  <c:v>2.41</c:v>
                </c:pt>
                <c:pt idx="140">
                  <c:v>2.5099999999999998</c:v>
                </c:pt>
                <c:pt idx="141">
                  <c:v>2.59</c:v>
                </c:pt>
                <c:pt idx="142">
                  <c:v>2.5499999999999998</c:v>
                </c:pt>
                <c:pt idx="143">
                  <c:v>2.6</c:v>
                </c:pt>
                <c:pt idx="144">
                  <c:v>2.57</c:v>
                </c:pt>
                <c:pt idx="145">
                  <c:v>2.6</c:v>
                </c:pt>
                <c:pt idx="146">
                  <c:v>2.69</c:v>
                </c:pt>
                <c:pt idx="147">
                  <c:v>2.64</c:v>
                </c:pt>
                <c:pt idx="148">
                  <c:v>2.69</c:v>
                </c:pt>
                <c:pt idx="149">
                  <c:v>2.76</c:v>
                </c:pt>
                <c:pt idx="150">
                  <c:v>2.82</c:v>
                </c:pt>
                <c:pt idx="151">
                  <c:v>2.99</c:v>
                </c:pt>
                <c:pt idx="152">
                  <c:v>3.07</c:v>
                </c:pt>
                <c:pt idx="153">
                  <c:v>2.95</c:v>
                </c:pt>
                <c:pt idx="154">
                  <c:v>2.98</c:v>
                </c:pt>
                <c:pt idx="155">
                  <c:v>3.02</c:v>
                </c:pt>
                <c:pt idx="156">
                  <c:v>2.88</c:v>
                </c:pt>
                <c:pt idx="157">
                  <c:v>2.88</c:v>
                </c:pt>
                <c:pt idx="158">
                  <c:v>2.89</c:v>
                </c:pt>
                <c:pt idx="159">
                  <c:v>2.77</c:v>
                </c:pt>
                <c:pt idx="160">
                  <c:v>2.76</c:v>
                </c:pt>
                <c:pt idx="161">
                  <c:v>2.92</c:v>
                </c:pt>
                <c:pt idx="162">
                  <c:v>2.98</c:v>
                </c:pt>
                <c:pt idx="163">
                  <c:v>3.05</c:v>
                </c:pt>
                <c:pt idx="164">
                  <c:v>2.95</c:v>
                </c:pt>
                <c:pt idx="165">
                  <c:v>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8-48F4-B213-FE3250350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0925776"/>
        <c:axId val="2120951152"/>
      </c:lineChart>
      <c:dateAx>
        <c:axId val="2120925776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0951152"/>
        <c:crosses val="autoZero"/>
        <c:auto val="1"/>
        <c:lblOffset val="100"/>
        <c:baseTimeUnit val="months"/>
      </c:dateAx>
      <c:valAx>
        <c:axId val="212095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09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2022/2/6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AA524DB-C001-4B1A-A0F3-AEE84B3B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9" y="539479"/>
            <a:ext cx="9006902" cy="529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62E89B-9B35-4F43-B272-A9001FDE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3" y="387767"/>
            <a:ext cx="8770093" cy="615114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725714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427984" y="2564904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761112" y="1892376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444208" y="4124363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5148064" y="4922061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96599E9C-A9F0-4561-9055-901D4D8D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2" y="548680"/>
            <a:ext cx="8455290" cy="57891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5076056" y="4653136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5148064" y="3501008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611560" y="573325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2010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8090785" y="5740310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2021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647238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924944"/>
            <a:ext cx="0" cy="1728192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15616" y="2996952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2.165%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09122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0.289%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707915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０．２８９％（手数料別）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０．４８９％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63539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0.565%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0.62%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十六銀行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イオン銀行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E8CF2-FF75-4784-98B4-3F3BA594D933}"/>
              </a:ext>
            </a:extLst>
          </p:cNvPr>
          <p:cNvSpPr txBox="1"/>
          <p:nvPr/>
        </p:nvSpPr>
        <p:spPr>
          <a:xfrm>
            <a:off x="2771800" y="5696221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0.725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.35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.23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62BC35C-83F7-4A35-8426-AEB34B1D779F}"/>
              </a:ext>
            </a:extLst>
          </p:cNvPr>
          <p:cNvSpPr/>
          <p:nvPr/>
        </p:nvSpPr>
        <p:spPr>
          <a:xfrm>
            <a:off x="314316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A68E73DD-9948-4F5E-8886-BDC71DBAEF14}"/>
              </a:ext>
            </a:extLst>
          </p:cNvPr>
          <p:cNvSpPr/>
          <p:nvPr/>
        </p:nvSpPr>
        <p:spPr>
          <a:xfrm>
            <a:off x="544328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2440B0E-02DA-4A4D-B260-53719AE58F37}"/>
              </a:ext>
            </a:extLst>
          </p:cNvPr>
          <p:cNvSpPr txBox="1"/>
          <p:nvPr/>
        </p:nvSpPr>
        <p:spPr>
          <a:xfrm>
            <a:off x="1427964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44792B-4F93-45E6-8FD4-A3049B98EABC}"/>
              </a:ext>
            </a:extLst>
          </p:cNvPr>
          <p:cNvSpPr txBox="1"/>
          <p:nvPr/>
        </p:nvSpPr>
        <p:spPr>
          <a:xfrm>
            <a:off x="1246851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516CF6F-E122-4174-B2C3-BD6C84A3D99C}"/>
              </a:ext>
            </a:extLst>
          </p:cNvPr>
          <p:cNvSpPr txBox="1"/>
          <p:nvPr/>
        </p:nvSpPr>
        <p:spPr>
          <a:xfrm>
            <a:off x="678377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D589225-0838-4627-8978-D295C0945ADB}"/>
              </a:ext>
            </a:extLst>
          </p:cNvPr>
          <p:cNvSpPr txBox="1"/>
          <p:nvPr/>
        </p:nvSpPr>
        <p:spPr>
          <a:xfrm>
            <a:off x="1112320" y="4510174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1.23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9A63F3-26DE-4572-8CF2-C2A4E33C3D22}"/>
              </a:ext>
            </a:extLst>
          </p:cNvPr>
          <p:cNvSpPr txBox="1"/>
          <p:nvPr/>
        </p:nvSpPr>
        <p:spPr>
          <a:xfrm>
            <a:off x="1369502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1.462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DC49E819-9EB2-419C-BDE0-3DF730BA1D4F}"/>
              </a:ext>
            </a:extLst>
          </p:cNvPr>
          <p:cNvSpPr/>
          <p:nvPr/>
        </p:nvSpPr>
        <p:spPr>
          <a:xfrm>
            <a:off x="4993165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43BEFD-FA4D-4AB3-A29B-CFD971B42FF1}"/>
              </a:ext>
            </a:extLst>
          </p:cNvPr>
          <p:cNvSpPr txBox="1"/>
          <p:nvPr/>
        </p:nvSpPr>
        <p:spPr>
          <a:xfrm>
            <a:off x="5876801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243436-D203-4DA4-A143-0D0D592F775C}"/>
              </a:ext>
            </a:extLst>
          </p:cNvPr>
          <p:cNvSpPr txBox="1"/>
          <p:nvPr/>
        </p:nvSpPr>
        <p:spPr>
          <a:xfrm>
            <a:off x="5695688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5A56FD3-D163-4F67-9F14-F29B28D90464}"/>
              </a:ext>
            </a:extLst>
          </p:cNvPr>
          <p:cNvSpPr txBox="1"/>
          <p:nvPr/>
        </p:nvSpPr>
        <p:spPr>
          <a:xfrm>
            <a:off x="5127214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992BAF6-6159-4D75-8D2A-0AEE0336A1E6}"/>
              </a:ext>
            </a:extLst>
          </p:cNvPr>
          <p:cNvSpPr txBox="1"/>
          <p:nvPr/>
        </p:nvSpPr>
        <p:spPr>
          <a:xfrm>
            <a:off x="5728480" y="4510174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DD4567C-2AE4-4006-9491-3FF345DE373B}"/>
              </a:ext>
            </a:extLst>
          </p:cNvPr>
          <p:cNvSpPr txBox="1"/>
          <p:nvPr/>
        </p:nvSpPr>
        <p:spPr>
          <a:xfrm>
            <a:off x="5818339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1.488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7" name="タイトル 5">
            <a:extLst>
              <a:ext uri="{FF2B5EF4-FFF2-40B4-BE49-F238E27FC236}">
                <a16:creationId xmlns:a16="http://schemas.microsoft.com/office/drawing/2014/main" id="{4627350F-6F06-4A67-9B7C-3115580E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85" y="-226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フラット３５金利推移</a:t>
            </a: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7F6954C-B130-49A7-B440-FD6DF92F6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332103"/>
              </p:ext>
            </p:extLst>
          </p:nvPr>
        </p:nvGraphicFramePr>
        <p:xfrm>
          <a:off x="286120" y="1412776"/>
          <a:ext cx="8571760" cy="442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1.23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1.462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1.488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11215</TotalTime>
  <Words>2822</Words>
  <Application>Microsoft Office PowerPoint</Application>
  <PresentationFormat>画面に合わせる (4:3)</PresentationFormat>
  <Paragraphs>626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2022年2月</vt:lpstr>
      <vt:lpstr>フラット３５金利推移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541</cp:revision>
  <cp:lastPrinted>2018-02-20T17:57:08Z</cp:lastPrinted>
  <dcterms:created xsi:type="dcterms:W3CDTF">2011-06-10T07:25:41Z</dcterms:created>
  <dcterms:modified xsi:type="dcterms:W3CDTF">2022-02-06T14:39:06Z</dcterms:modified>
</cp:coreProperties>
</file>