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yyyy"年"m"月"</c:formatCode>
                <c:ptCount val="10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  <c:pt idx="8">
                  <c:v>44105</c:v>
                </c:pt>
                <c:pt idx="9">
                  <c:v>44166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  <c:pt idx="8">
                  <c:v>1.3</c:v>
                </c:pt>
                <c:pt idx="9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D42B92BA-8915-4208-848D-7431A7CC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" y="620688"/>
            <a:ext cx="8748464" cy="515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E23CEE37-DB4D-46A4-AF21-8A443A63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7" y="390503"/>
            <a:ext cx="8691626" cy="60769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843808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99992" y="2492896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940152" y="1774127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660232" y="403435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364088" y="4869160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2020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8912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65618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2.095%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43382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０．３７５％（手数料別）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63582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0.47%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0.51%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.15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1.33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A1F1F05-7180-433F-B8CC-DBC399645692}"/>
              </a:ext>
            </a:extLst>
          </p:cNvPr>
          <p:cNvSpPr/>
          <p:nvPr/>
        </p:nvSpPr>
        <p:spPr>
          <a:xfrm>
            <a:off x="251520" y="1299839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D60DE29-9560-4CDC-857A-1B3DC5C03625}"/>
              </a:ext>
            </a:extLst>
          </p:cNvPr>
          <p:cNvSpPr/>
          <p:nvPr/>
        </p:nvSpPr>
        <p:spPr>
          <a:xfrm>
            <a:off x="481532" y="3244056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690774-1382-4D34-8A6B-C139761B3883}"/>
              </a:ext>
            </a:extLst>
          </p:cNvPr>
          <p:cNvSpPr txBox="1"/>
          <p:nvPr/>
        </p:nvSpPr>
        <p:spPr>
          <a:xfrm>
            <a:off x="1365168" y="3427896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4A380C-F8A4-465A-9FA3-13A8C2BD5CE0}"/>
              </a:ext>
            </a:extLst>
          </p:cNvPr>
          <p:cNvSpPr txBox="1"/>
          <p:nvPr/>
        </p:nvSpPr>
        <p:spPr>
          <a:xfrm>
            <a:off x="1184055" y="3892128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B595DC-1E06-4D04-A028-65B9998F2BE3}"/>
              </a:ext>
            </a:extLst>
          </p:cNvPr>
          <p:cNvSpPr txBox="1"/>
          <p:nvPr/>
        </p:nvSpPr>
        <p:spPr>
          <a:xfrm>
            <a:off x="615581" y="5188272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8FC9C9-5204-413F-B4F8-1F8248E5B6C7}"/>
              </a:ext>
            </a:extLst>
          </p:cNvPr>
          <p:cNvSpPr txBox="1"/>
          <p:nvPr/>
        </p:nvSpPr>
        <p:spPr>
          <a:xfrm>
            <a:off x="1049524" y="4469245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1.15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C34FDAD-BFD2-43EC-8A4A-58E0551D3241}"/>
              </a:ext>
            </a:extLst>
          </p:cNvPr>
          <p:cNvSpPr txBox="1"/>
          <p:nvPr/>
        </p:nvSpPr>
        <p:spPr>
          <a:xfrm>
            <a:off x="1306706" y="5622253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1.381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A897AE3-6951-4F9D-AC3F-7C8D28CA1602}"/>
              </a:ext>
            </a:extLst>
          </p:cNvPr>
          <p:cNvSpPr/>
          <p:nvPr/>
        </p:nvSpPr>
        <p:spPr>
          <a:xfrm>
            <a:off x="4930369" y="3244056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AC35F5-08C7-4FDE-9E0C-8B2D2A4F29F6}"/>
              </a:ext>
            </a:extLst>
          </p:cNvPr>
          <p:cNvSpPr txBox="1"/>
          <p:nvPr/>
        </p:nvSpPr>
        <p:spPr>
          <a:xfrm>
            <a:off x="5814005" y="3427896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305653-E6F5-487B-956E-4C4CD5DCC888}"/>
              </a:ext>
            </a:extLst>
          </p:cNvPr>
          <p:cNvSpPr txBox="1"/>
          <p:nvPr/>
        </p:nvSpPr>
        <p:spPr>
          <a:xfrm>
            <a:off x="5632892" y="3892128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0F72F7-058B-4DE0-A016-19B86BD018C8}"/>
              </a:ext>
            </a:extLst>
          </p:cNvPr>
          <p:cNvSpPr txBox="1"/>
          <p:nvPr/>
        </p:nvSpPr>
        <p:spPr>
          <a:xfrm>
            <a:off x="5064418" y="5188272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AD2AF6-0566-4702-B0FB-12C0104958F2}"/>
              </a:ext>
            </a:extLst>
          </p:cNvPr>
          <p:cNvSpPr txBox="1"/>
          <p:nvPr/>
        </p:nvSpPr>
        <p:spPr>
          <a:xfrm>
            <a:off x="5755543" y="5622253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1.417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052BEC-9154-4D07-BFFE-4ABE2ABBD4E3}"/>
              </a:ext>
            </a:extLst>
          </p:cNvPr>
          <p:cNvSpPr txBox="1"/>
          <p:nvPr/>
        </p:nvSpPr>
        <p:spPr>
          <a:xfrm>
            <a:off x="5570641" y="4469245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1.28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51904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1.33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1.15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1.381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1.28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1.417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11124</TotalTime>
  <Words>3463</Words>
  <Application>Microsoft Office PowerPoint</Application>
  <PresentationFormat>画面に合わせる (4:3)</PresentationFormat>
  <Paragraphs>626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2021年8月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535</cp:revision>
  <cp:lastPrinted>2018-02-20T17:57:08Z</cp:lastPrinted>
  <dcterms:created xsi:type="dcterms:W3CDTF">2011-06-10T07:25:41Z</dcterms:created>
  <dcterms:modified xsi:type="dcterms:W3CDTF">2021-08-04T10:52:44Z</dcterms:modified>
</cp:coreProperties>
</file>