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4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yyyy"年"m"月"</c:formatCode>
                <c:ptCount val="10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  <c:pt idx="8">
                  <c:v>44105</c:v>
                </c:pt>
                <c:pt idx="9">
                  <c:v>44166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  <c:pt idx="8">
                  <c:v>1.3</c:v>
                </c:pt>
                <c:pt idx="9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2021/1/4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292B85C6-74A7-41F5-A0D5-A94D9321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E89D2A-6528-4773-B89D-5A1587A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08EE31-596A-46D3-891F-4781D272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9951"/>
            <a:ext cx="8928992" cy="63953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C764EA-0D1A-4640-8F43-117140F3AF5C}"/>
              </a:ext>
            </a:extLst>
          </p:cNvPr>
          <p:cNvSpPr txBox="1"/>
          <p:nvPr/>
        </p:nvSpPr>
        <p:spPr>
          <a:xfrm>
            <a:off x="4070159" y="63360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27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944413" y="3014740"/>
            <a:ext cx="2990850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 descr="地図のスクリーンショットの画面&#10;&#10;自動的に生成された説明">
            <a:extLst>
              <a:ext uri="{FF2B5EF4-FFF2-40B4-BE49-F238E27FC236}">
                <a16:creationId xmlns:a16="http://schemas.microsoft.com/office/drawing/2014/main" id="{E48C11D1-2C59-4D67-8E64-2684B5E70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7"/>
            <a:ext cx="9144000" cy="6328292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6084168" y="486916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6156176" y="3717032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89125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852936"/>
            <a:ext cx="0" cy="1728192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87624" y="2938014"/>
            <a:ext cx="0" cy="56299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2.095%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45467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東京スター銀行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新生銀行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688363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1.85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0.875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０．３８０％（手数料別）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０．５８０％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32205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0.53%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0.54%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イオン銀行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699792" y="5696949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５２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５２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７２％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.29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464986-CB43-4292-BEE5-0413EAE2AE33}"/>
              </a:ext>
            </a:extLst>
          </p:cNvPr>
          <p:cNvSpPr/>
          <p:nvPr/>
        </p:nvSpPr>
        <p:spPr>
          <a:xfrm>
            <a:off x="251520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2021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1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0A0938B-BC7B-4EEE-99E7-1B9B1F9252FD}"/>
              </a:ext>
            </a:extLst>
          </p:cNvPr>
          <p:cNvSpPr/>
          <p:nvPr/>
        </p:nvSpPr>
        <p:spPr>
          <a:xfrm>
            <a:off x="481532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60350-0EA6-48D1-934A-46610619EE7B}"/>
              </a:ext>
            </a:extLst>
          </p:cNvPr>
          <p:cNvSpPr txBox="1"/>
          <p:nvPr/>
        </p:nvSpPr>
        <p:spPr>
          <a:xfrm>
            <a:off x="1365168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44D6FF-D93A-4E1A-9765-691CA646A5C7}"/>
              </a:ext>
            </a:extLst>
          </p:cNvPr>
          <p:cNvSpPr txBox="1"/>
          <p:nvPr/>
        </p:nvSpPr>
        <p:spPr>
          <a:xfrm>
            <a:off x="1184055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03A2AC-8E5A-450C-A462-CF206A5643FE}"/>
              </a:ext>
            </a:extLst>
          </p:cNvPr>
          <p:cNvSpPr txBox="1"/>
          <p:nvPr/>
        </p:nvSpPr>
        <p:spPr>
          <a:xfrm>
            <a:off x="615581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2F2E4-E707-4327-BB53-0F4E7457ED28}"/>
              </a:ext>
            </a:extLst>
          </p:cNvPr>
          <p:cNvSpPr txBox="1"/>
          <p:nvPr/>
        </p:nvSpPr>
        <p:spPr>
          <a:xfrm>
            <a:off x="1121471" y="4508631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1.20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9D3F4-611D-4B88-9A4A-9477283CF382}"/>
              </a:ext>
            </a:extLst>
          </p:cNvPr>
          <p:cNvSpPr txBox="1"/>
          <p:nvPr/>
        </p:nvSpPr>
        <p:spPr>
          <a:xfrm>
            <a:off x="1306706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1.431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618AE85-133E-4927-B02B-0B33C5D8AE39}"/>
              </a:ext>
            </a:extLst>
          </p:cNvPr>
          <p:cNvSpPr/>
          <p:nvPr/>
        </p:nvSpPr>
        <p:spPr>
          <a:xfrm>
            <a:off x="4930369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8552CF-99BC-4188-B4DD-0D87E19D99AD}"/>
              </a:ext>
            </a:extLst>
          </p:cNvPr>
          <p:cNvSpPr txBox="1"/>
          <p:nvPr/>
        </p:nvSpPr>
        <p:spPr>
          <a:xfrm>
            <a:off x="5814005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176189-5D54-4F08-A30F-0224860924AC}"/>
              </a:ext>
            </a:extLst>
          </p:cNvPr>
          <p:cNvSpPr txBox="1"/>
          <p:nvPr/>
        </p:nvSpPr>
        <p:spPr>
          <a:xfrm>
            <a:off x="5632892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B54C64-1404-4A24-929F-2E75C3FED76D}"/>
              </a:ext>
            </a:extLst>
          </p:cNvPr>
          <p:cNvSpPr txBox="1"/>
          <p:nvPr/>
        </p:nvSpPr>
        <p:spPr>
          <a:xfrm>
            <a:off x="5064418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6F2A09-52E0-43C1-8B0A-A53DB0F367A3}"/>
              </a:ext>
            </a:extLst>
          </p:cNvPr>
          <p:cNvSpPr txBox="1"/>
          <p:nvPr/>
        </p:nvSpPr>
        <p:spPr>
          <a:xfrm>
            <a:off x="5755543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1.427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1.29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51904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1.29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1.20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1.431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1.29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1.427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10989</TotalTime>
  <Words>3413</Words>
  <Application>Microsoft Office PowerPoint</Application>
  <PresentationFormat>画面に合わせる (4:3)</PresentationFormat>
  <Paragraphs>617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2021年1月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518</cp:revision>
  <cp:lastPrinted>2018-02-20T17:57:08Z</cp:lastPrinted>
  <dcterms:created xsi:type="dcterms:W3CDTF">2011-06-10T07:25:41Z</dcterms:created>
  <dcterms:modified xsi:type="dcterms:W3CDTF">2021-01-04T04:41:03Z</dcterms:modified>
</cp:coreProperties>
</file>