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505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栗山 直樹" initials="栗山" lastIdx="1" clrIdx="0">
    <p:extLst>
      <p:ext uri="{19B8F6BF-5375-455C-9EA6-DF929625EA0E}">
        <p15:presenceInfo xmlns:p15="http://schemas.microsoft.com/office/powerpoint/2012/main" userId="d329c962e2eb8d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4CC"/>
    <a:srgbClr val="009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00" autoAdjust="0"/>
    <p:restoredTop sz="93525" autoAdjust="0"/>
  </p:normalViewPr>
  <p:slideViewPr>
    <p:cSldViewPr>
      <p:cViewPr varScale="1">
        <p:scale>
          <a:sx n="111" d="100"/>
          <a:sy n="111" d="100"/>
        </p:scale>
        <p:origin x="124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5981" cy="512379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682" y="1"/>
            <a:ext cx="3075981" cy="512379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r">
              <a:defRPr sz="1300"/>
            </a:lvl1pPr>
          </a:lstStyle>
          <a:p>
            <a:fld id="{D76ACF61-7039-4675-80DE-2425851114E9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2234"/>
            <a:ext cx="3075981" cy="512379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682" y="9722234"/>
            <a:ext cx="3075981" cy="512379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r">
              <a:defRPr sz="1300"/>
            </a:lvl1pPr>
          </a:lstStyle>
          <a:p>
            <a:fld id="{22E83FE0-7C4F-4ED2-A168-FA24E3488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02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4" cy="511731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>
              <a:defRPr sz="1400"/>
            </a:lvl1pPr>
          </a:lstStyle>
          <a:p>
            <a:fld id="{47D5E2D9-DDE8-4D29-8EF7-5205AFFCB2F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2" tIns="49516" rIns="99032" bIns="495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9032" tIns="49516" rIns="99032" bIns="495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4" cy="511731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r">
              <a:defRPr sz="1400"/>
            </a:lvl1pPr>
          </a:lstStyle>
          <a:p>
            <a:fld id="{3818983F-56FD-475B-A866-3C04B2009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66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840173" indent="-323143"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292574" indent="-258515"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809604" indent="-258515"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326633" indent="-258515"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843663" indent="-258515" eaLnBrk="0" fontAlgn="base" hangingPunct="0">
              <a:spcBef>
                <a:spcPct val="0"/>
              </a:spcBef>
              <a:spcAft>
                <a:spcPct val="0"/>
              </a:spcAft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3360692" indent="-258515" eaLnBrk="0" fontAlgn="base" hangingPunct="0">
              <a:spcBef>
                <a:spcPct val="0"/>
              </a:spcBef>
              <a:spcAft>
                <a:spcPct val="0"/>
              </a:spcAft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877722" indent="-258515" eaLnBrk="0" fontAlgn="base" hangingPunct="0">
              <a:spcBef>
                <a:spcPct val="0"/>
              </a:spcBef>
              <a:spcAft>
                <a:spcPct val="0"/>
              </a:spcAft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4394751" indent="-258515" eaLnBrk="0" fontAlgn="base" hangingPunct="0">
              <a:spcBef>
                <a:spcPct val="0"/>
              </a:spcBef>
              <a:spcAft>
                <a:spcPct val="0"/>
              </a:spcAft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eaLnBrk="1" hangingPunct="1"/>
            <a:fld id="{2C15B8F0-BB8A-4F42-BC3D-2FED910B8799}" type="slidenum">
              <a:rPr lang="en-US" altLang="ja-JP" sz="1400">
                <a:latin typeface="Times New Roman" pitchFamily="18" charset="0"/>
                <a:ea typeface="ＭＳ Ｐゴシック" pitchFamily="50" charset="-128"/>
              </a:rPr>
              <a:pPr eaLnBrk="1" hangingPunct="1"/>
              <a:t>2</a:t>
            </a:fld>
            <a:endParaRPr lang="en-US" altLang="ja-JP" sz="140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243" name="Rectangle 48"/>
          <p:cNvSpPr txBox="1">
            <a:spLocks noGrp="1" noChangeArrowheads="1"/>
          </p:cNvSpPr>
          <p:nvPr/>
        </p:nvSpPr>
        <p:spPr bwMode="auto">
          <a:xfrm>
            <a:off x="4234123" y="10085401"/>
            <a:ext cx="3170743" cy="45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653ACD27-8595-4ADD-B36C-DA8086CB9A9F}" type="slidenum">
              <a:rPr kumimoji="0" lang="en-US" altLang="ja-JP">
                <a:solidFill>
                  <a:srgbClr val="000000"/>
                </a:solidFill>
                <a:latin typeface="Times New Roman" pitchFamily="18" charset="0"/>
                <a:ea typeface="ＭＳ Ｐ明朝" pitchFamily="18" charset="-128"/>
              </a:rPr>
              <a:pPr algn="r" eaLnBrk="1" hangingPunct="1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kumimoji="0" lang="en-US" altLang="ja-JP">
              <a:solidFill>
                <a:srgbClr val="000000"/>
              </a:solidFill>
              <a:latin typeface="Times New Roman" pitchFamily="18" charset="0"/>
              <a:ea typeface="ＭＳ Ｐ明朝" pitchFamily="18" charset="-128"/>
            </a:endParaRPr>
          </a:p>
        </p:txBody>
      </p:sp>
      <p:sp>
        <p:nvSpPr>
          <p:cNvPr id="10244" name="Text Box 1"/>
          <p:cNvSpPr txBox="1">
            <a:spLocks noChangeArrowheads="1"/>
          </p:cNvSpPr>
          <p:nvPr/>
        </p:nvSpPr>
        <p:spPr bwMode="auto">
          <a:xfrm>
            <a:off x="1248546" y="807995"/>
            <a:ext cx="4987129" cy="39801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2517" tIns="51258" rIns="102517" bIns="51258" anchor="ctr"/>
          <a:lstStyle>
            <a:lvl1pPr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ja-JP">
              <a:solidFill>
                <a:schemeClr val="bg1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/>
          </p:nvPr>
        </p:nvSpPr>
        <p:spPr>
          <a:xfrm>
            <a:off x="749481" y="5042701"/>
            <a:ext cx="5912957" cy="4702763"/>
          </a:xfrm>
          <a:noFill/>
        </p:spPr>
        <p:txBody>
          <a:bodyPr wrap="none" lIns="0" tIns="0" rIns="0" bIns="0" anchor="ctr"/>
          <a:lstStyle/>
          <a:p>
            <a:pPr defTabSz="502667"/>
            <a:endParaRPr lang="ja-JP" altLang="ja-JP"/>
          </a:p>
        </p:txBody>
      </p:sp>
      <p:sp>
        <p:nvSpPr>
          <p:cNvPr id="10246" name="ヘッダー プレースホルダー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840173" indent="-323143"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292574" indent="-258515"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809604" indent="-258515"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326633" indent="-258515" eaLnBrk="0" hangingPunct="0"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843663" indent="-258515" eaLnBrk="0" fontAlgn="base" hangingPunct="0">
              <a:spcBef>
                <a:spcPct val="0"/>
              </a:spcBef>
              <a:spcAft>
                <a:spcPct val="0"/>
              </a:spcAft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3360692" indent="-258515" eaLnBrk="0" fontAlgn="base" hangingPunct="0">
              <a:spcBef>
                <a:spcPct val="0"/>
              </a:spcBef>
              <a:spcAft>
                <a:spcPct val="0"/>
              </a:spcAft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877722" indent="-258515" eaLnBrk="0" fontAlgn="base" hangingPunct="0">
              <a:spcBef>
                <a:spcPct val="0"/>
              </a:spcBef>
              <a:spcAft>
                <a:spcPct val="0"/>
              </a:spcAft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4394751" indent="-258515" eaLnBrk="0" fontAlgn="base" hangingPunct="0">
              <a:spcBef>
                <a:spcPct val="0"/>
              </a:spcBef>
              <a:spcAft>
                <a:spcPct val="0"/>
              </a:spcAft>
              <a:defRPr kumimoji="1" sz="18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eaLnBrk="1" hangingPunct="1"/>
            <a:endParaRPr lang="en-US" altLang="ja-JP" sz="140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/>
              <a:t>2016/8/30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8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51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19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39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9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2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7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2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6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45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21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01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2018/04/22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F7301-A056-40AF-BF7B-5C8068B5D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21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43924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b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住宅ローンセミナー</a:t>
            </a:r>
            <a:b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51920" y="5085184"/>
            <a:ext cx="4752528" cy="1080120"/>
          </a:xfrm>
        </p:spPr>
        <p:txBody>
          <a:bodyPr>
            <a:normAutofit fontScale="92500"/>
          </a:bodyPr>
          <a:lstStyle/>
          <a:p>
            <a:pPr algn="r"/>
            <a:r>
              <a:rPr kumimoji="1" lang="ja-JP" altLang="en-US" dirty="0"/>
              <a:t>　　　　　　　　　　　　　　　　　　　　　　　　　</a:t>
            </a:r>
            <a:r>
              <a:rPr kumimoji="1" lang="ja-JP" altLang="en-US" sz="2200" dirty="0"/>
              <a:t>ファイナンシャルプランナー　</a:t>
            </a:r>
            <a:r>
              <a:rPr kumimoji="1" lang="ja-JP" altLang="en-US" sz="2200" b="1" i="1" dirty="0"/>
              <a:t>自分の名前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F7301-A056-40AF-BF7B-5C8068B5D3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12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886"/>
    </mc:Choice>
    <mc:Fallback xmlns="">
      <p:transition advTm="288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"/>
          <p:cNvSpPr txBox="1">
            <a:spLocks noChangeArrowheads="1"/>
          </p:cNvSpPr>
          <p:nvPr/>
        </p:nvSpPr>
        <p:spPr bwMode="auto">
          <a:xfrm>
            <a:off x="752475" y="1060450"/>
            <a:ext cx="80105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3988" tIns="41994" rIns="83988" bIns="41994" anchor="ctr"/>
          <a:lstStyle>
            <a:lvl1pPr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742950" indent="-28575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1430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6002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0574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ja-JP" sz="170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752475" y="1060450"/>
            <a:ext cx="80105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3988" tIns="41994" rIns="83988" bIns="41994" anchor="ctr"/>
          <a:lstStyle>
            <a:lvl1pPr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742950" indent="-28575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1430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6002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0574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ja-JP" sz="170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752475" y="1060450"/>
            <a:ext cx="80105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3988" tIns="41994" rIns="83988" bIns="41994" anchor="ctr"/>
          <a:lstStyle>
            <a:lvl1pPr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742950" indent="-28575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1430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6002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0574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ja-JP" sz="170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899592" y="1032866"/>
            <a:ext cx="2595389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3988" tIns="41994" rIns="83988" bIns="41994" anchor="ctr"/>
          <a:lstStyle>
            <a:lvl1pPr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742950" indent="-28575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1430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6002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0574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ja-JP" sz="1700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-1095375" y="1529898"/>
            <a:ext cx="80105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3988" tIns="41994" rIns="83988" bIns="41994" anchor="ctr"/>
          <a:lstStyle>
            <a:lvl1pPr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742950" indent="-28575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1430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6002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057400" indent="-228600" defTabSz="839788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ja-JP" sz="170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2944413" y="3014740"/>
            <a:ext cx="2990850" cy="65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665" tIns="42986" rIns="82665" bIns="42986" anchor="b"/>
          <a:lstStyle>
            <a:lvl1pPr defTabSz="412750" eaLnBrk="0" hangingPunct="0">
              <a:tabLst>
                <a:tab pos="0" algn="l"/>
                <a:tab pos="411163" algn="l"/>
                <a:tab pos="823913" algn="l"/>
                <a:tab pos="1236663" algn="l"/>
                <a:tab pos="1649413" algn="l"/>
                <a:tab pos="2062163" algn="l"/>
                <a:tab pos="2474913" algn="l"/>
                <a:tab pos="2887663" algn="l"/>
                <a:tab pos="3300413" algn="l"/>
                <a:tab pos="3713163" algn="l"/>
                <a:tab pos="4124325" algn="l"/>
                <a:tab pos="4537075" algn="l"/>
                <a:tab pos="4949825" algn="l"/>
                <a:tab pos="5362575" algn="l"/>
                <a:tab pos="5775325" algn="l"/>
                <a:tab pos="6188075" algn="l"/>
                <a:tab pos="6600825" algn="l"/>
                <a:tab pos="7013575" algn="l"/>
                <a:tab pos="7426325" algn="l"/>
                <a:tab pos="7839075" algn="l"/>
                <a:tab pos="8251825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1pPr>
            <a:lvl2pPr marL="742950" indent="-285750" defTabSz="412750" eaLnBrk="0" hangingPunct="0">
              <a:tabLst>
                <a:tab pos="0" algn="l"/>
                <a:tab pos="411163" algn="l"/>
                <a:tab pos="823913" algn="l"/>
                <a:tab pos="1236663" algn="l"/>
                <a:tab pos="1649413" algn="l"/>
                <a:tab pos="2062163" algn="l"/>
                <a:tab pos="2474913" algn="l"/>
                <a:tab pos="2887663" algn="l"/>
                <a:tab pos="3300413" algn="l"/>
                <a:tab pos="3713163" algn="l"/>
                <a:tab pos="4124325" algn="l"/>
                <a:tab pos="4537075" algn="l"/>
                <a:tab pos="4949825" algn="l"/>
                <a:tab pos="5362575" algn="l"/>
                <a:tab pos="5775325" algn="l"/>
                <a:tab pos="6188075" algn="l"/>
                <a:tab pos="6600825" algn="l"/>
                <a:tab pos="7013575" algn="l"/>
                <a:tab pos="7426325" algn="l"/>
                <a:tab pos="7839075" algn="l"/>
                <a:tab pos="8251825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2pPr>
            <a:lvl3pPr marL="1143000" indent="-228600" defTabSz="412750" eaLnBrk="0" hangingPunct="0">
              <a:tabLst>
                <a:tab pos="0" algn="l"/>
                <a:tab pos="411163" algn="l"/>
                <a:tab pos="823913" algn="l"/>
                <a:tab pos="1236663" algn="l"/>
                <a:tab pos="1649413" algn="l"/>
                <a:tab pos="2062163" algn="l"/>
                <a:tab pos="2474913" algn="l"/>
                <a:tab pos="2887663" algn="l"/>
                <a:tab pos="3300413" algn="l"/>
                <a:tab pos="3713163" algn="l"/>
                <a:tab pos="4124325" algn="l"/>
                <a:tab pos="4537075" algn="l"/>
                <a:tab pos="4949825" algn="l"/>
                <a:tab pos="5362575" algn="l"/>
                <a:tab pos="5775325" algn="l"/>
                <a:tab pos="6188075" algn="l"/>
                <a:tab pos="6600825" algn="l"/>
                <a:tab pos="7013575" algn="l"/>
                <a:tab pos="7426325" algn="l"/>
                <a:tab pos="7839075" algn="l"/>
                <a:tab pos="8251825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3pPr>
            <a:lvl4pPr marL="1600200" indent="-228600" defTabSz="412750" eaLnBrk="0" hangingPunct="0">
              <a:tabLst>
                <a:tab pos="0" algn="l"/>
                <a:tab pos="411163" algn="l"/>
                <a:tab pos="823913" algn="l"/>
                <a:tab pos="1236663" algn="l"/>
                <a:tab pos="1649413" algn="l"/>
                <a:tab pos="2062163" algn="l"/>
                <a:tab pos="2474913" algn="l"/>
                <a:tab pos="2887663" algn="l"/>
                <a:tab pos="3300413" algn="l"/>
                <a:tab pos="3713163" algn="l"/>
                <a:tab pos="4124325" algn="l"/>
                <a:tab pos="4537075" algn="l"/>
                <a:tab pos="4949825" algn="l"/>
                <a:tab pos="5362575" algn="l"/>
                <a:tab pos="5775325" algn="l"/>
                <a:tab pos="6188075" algn="l"/>
                <a:tab pos="6600825" algn="l"/>
                <a:tab pos="7013575" algn="l"/>
                <a:tab pos="7426325" algn="l"/>
                <a:tab pos="7839075" algn="l"/>
                <a:tab pos="8251825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4pPr>
            <a:lvl5pPr marL="2057400" indent="-228600" defTabSz="412750" eaLnBrk="0" hangingPunct="0">
              <a:tabLst>
                <a:tab pos="0" algn="l"/>
                <a:tab pos="411163" algn="l"/>
                <a:tab pos="823913" algn="l"/>
                <a:tab pos="1236663" algn="l"/>
                <a:tab pos="1649413" algn="l"/>
                <a:tab pos="2062163" algn="l"/>
                <a:tab pos="2474913" algn="l"/>
                <a:tab pos="2887663" algn="l"/>
                <a:tab pos="3300413" algn="l"/>
                <a:tab pos="3713163" algn="l"/>
                <a:tab pos="4124325" algn="l"/>
                <a:tab pos="4537075" algn="l"/>
                <a:tab pos="4949825" algn="l"/>
                <a:tab pos="5362575" algn="l"/>
                <a:tab pos="5775325" algn="l"/>
                <a:tab pos="6188075" algn="l"/>
                <a:tab pos="6600825" algn="l"/>
                <a:tab pos="7013575" algn="l"/>
                <a:tab pos="7426325" algn="l"/>
                <a:tab pos="7839075" algn="l"/>
                <a:tab pos="8251825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5pPr>
            <a:lvl6pPr marL="25146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11163" algn="l"/>
                <a:tab pos="823913" algn="l"/>
                <a:tab pos="1236663" algn="l"/>
                <a:tab pos="1649413" algn="l"/>
                <a:tab pos="2062163" algn="l"/>
                <a:tab pos="2474913" algn="l"/>
                <a:tab pos="2887663" algn="l"/>
                <a:tab pos="3300413" algn="l"/>
                <a:tab pos="3713163" algn="l"/>
                <a:tab pos="4124325" algn="l"/>
                <a:tab pos="4537075" algn="l"/>
                <a:tab pos="4949825" algn="l"/>
                <a:tab pos="5362575" algn="l"/>
                <a:tab pos="5775325" algn="l"/>
                <a:tab pos="6188075" algn="l"/>
                <a:tab pos="6600825" algn="l"/>
                <a:tab pos="7013575" algn="l"/>
                <a:tab pos="7426325" algn="l"/>
                <a:tab pos="7839075" algn="l"/>
                <a:tab pos="8251825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6pPr>
            <a:lvl7pPr marL="29718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11163" algn="l"/>
                <a:tab pos="823913" algn="l"/>
                <a:tab pos="1236663" algn="l"/>
                <a:tab pos="1649413" algn="l"/>
                <a:tab pos="2062163" algn="l"/>
                <a:tab pos="2474913" algn="l"/>
                <a:tab pos="2887663" algn="l"/>
                <a:tab pos="3300413" algn="l"/>
                <a:tab pos="3713163" algn="l"/>
                <a:tab pos="4124325" algn="l"/>
                <a:tab pos="4537075" algn="l"/>
                <a:tab pos="4949825" algn="l"/>
                <a:tab pos="5362575" algn="l"/>
                <a:tab pos="5775325" algn="l"/>
                <a:tab pos="6188075" algn="l"/>
                <a:tab pos="6600825" algn="l"/>
                <a:tab pos="7013575" algn="l"/>
                <a:tab pos="7426325" algn="l"/>
                <a:tab pos="7839075" algn="l"/>
                <a:tab pos="8251825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7pPr>
            <a:lvl8pPr marL="34290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11163" algn="l"/>
                <a:tab pos="823913" algn="l"/>
                <a:tab pos="1236663" algn="l"/>
                <a:tab pos="1649413" algn="l"/>
                <a:tab pos="2062163" algn="l"/>
                <a:tab pos="2474913" algn="l"/>
                <a:tab pos="2887663" algn="l"/>
                <a:tab pos="3300413" algn="l"/>
                <a:tab pos="3713163" algn="l"/>
                <a:tab pos="4124325" algn="l"/>
                <a:tab pos="4537075" algn="l"/>
                <a:tab pos="4949825" algn="l"/>
                <a:tab pos="5362575" algn="l"/>
                <a:tab pos="5775325" algn="l"/>
                <a:tab pos="6188075" algn="l"/>
                <a:tab pos="6600825" algn="l"/>
                <a:tab pos="7013575" algn="l"/>
                <a:tab pos="7426325" algn="l"/>
                <a:tab pos="7839075" algn="l"/>
                <a:tab pos="8251825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8pPr>
            <a:lvl9pPr marL="38862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11163" algn="l"/>
                <a:tab pos="823913" algn="l"/>
                <a:tab pos="1236663" algn="l"/>
                <a:tab pos="1649413" algn="l"/>
                <a:tab pos="2062163" algn="l"/>
                <a:tab pos="2474913" algn="l"/>
                <a:tab pos="2887663" algn="l"/>
                <a:tab pos="3300413" algn="l"/>
                <a:tab pos="3713163" algn="l"/>
                <a:tab pos="4124325" algn="l"/>
                <a:tab pos="4537075" algn="l"/>
                <a:tab pos="4949825" algn="l"/>
                <a:tab pos="5362575" algn="l"/>
                <a:tab pos="5775325" algn="l"/>
                <a:tab pos="6188075" algn="l"/>
                <a:tab pos="6600825" algn="l"/>
                <a:tab pos="7013575" algn="l"/>
                <a:tab pos="7426325" algn="l"/>
                <a:tab pos="7839075" algn="l"/>
                <a:tab pos="8251825" algn="l"/>
              </a:tabLst>
              <a:defRPr kumimoji="1" sz="1600">
                <a:solidFill>
                  <a:schemeClr val="tx1"/>
                </a:solidFill>
                <a:latin typeface="Tahoma" pitchFamily="34" charset="0"/>
                <a:ea typeface="ＤＦPOP体" pitchFamily="49" charset="-128"/>
              </a:defRPr>
            </a:lvl9pPr>
          </a:lstStyle>
          <a:p>
            <a:pPr algn="di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ja-JP" altLang="en-US" sz="3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自己紹介</a:t>
            </a:r>
            <a:endParaRPr kumimoji="0" lang="en-US" altLang="ja-JP" sz="32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ja-JP" altLang="en-US" sz="3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写真も忘れずに</a:t>
            </a:r>
            <a:endParaRPr kumimoji="0" lang="en-US" altLang="ja-JP" sz="32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FF7FF-3CD7-461F-AAFD-F8BDB618C7C8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675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10979</TotalTime>
  <Words>45</Words>
  <Application>Microsoft Office PowerPoint</Application>
  <PresentationFormat>画面に合わせる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Arial</vt:lpstr>
      <vt:lpstr>Calibri</vt:lpstr>
      <vt:lpstr>Tahoma</vt:lpstr>
      <vt:lpstr>Times New Roman</vt:lpstr>
      <vt:lpstr>Office ​​テーマ</vt:lpstr>
      <vt:lpstr> 住宅ローンセミナー 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住宅ローンセミナー</dc:title>
  <dc:creator>masahiro kamoto</dc:creator>
  <cp:lastModifiedBy>栗山 直樹</cp:lastModifiedBy>
  <cp:revision>517</cp:revision>
  <cp:lastPrinted>2018-02-20T17:57:08Z</cp:lastPrinted>
  <dcterms:created xsi:type="dcterms:W3CDTF">2011-06-10T07:25:41Z</dcterms:created>
  <dcterms:modified xsi:type="dcterms:W3CDTF">2021-01-27T07:23:08Z</dcterms:modified>
</cp:coreProperties>
</file>